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s/slide34.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Layouts/slideLayout11.xml" ContentType="application/vnd.openxmlformats-officedocument.presentationml.slideLayout+xml"/>
  <Override PartName="/ppt/notesSlides/notesSlide34.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2.xml" ContentType="application/vnd.openxmlformats-officedocument.presentationml.slideLayout+xml"/>
  <Override PartName="/ppt/notesSlides/notesSlide33.xml" ContentType="application/vnd.openxmlformats-officedocument.presentationml.notes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305" r:id="rId3"/>
    <p:sldId id="307" r:id="rId4"/>
    <p:sldId id="312" r:id="rId5"/>
    <p:sldId id="313" r:id="rId6"/>
    <p:sldId id="314" r:id="rId7"/>
    <p:sldId id="315" r:id="rId8"/>
    <p:sldId id="325" r:id="rId9"/>
    <p:sldId id="335" r:id="rId10"/>
    <p:sldId id="316" r:id="rId11"/>
    <p:sldId id="317" r:id="rId12"/>
    <p:sldId id="318" r:id="rId13"/>
    <p:sldId id="333" r:id="rId14"/>
    <p:sldId id="326" r:id="rId15"/>
    <p:sldId id="336" r:id="rId16"/>
    <p:sldId id="337" r:id="rId17"/>
    <p:sldId id="338" r:id="rId18"/>
    <p:sldId id="344" r:id="rId19"/>
    <p:sldId id="347" r:id="rId20"/>
    <p:sldId id="346" r:id="rId21"/>
    <p:sldId id="348" r:id="rId22"/>
    <p:sldId id="350" r:id="rId23"/>
    <p:sldId id="349" r:id="rId24"/>
    <p:sldId id="323" r:id="rId25"/>
    <p:sldId id="308" r:id="rId26"/>
    <p:sldId id="309" r:id="rId27"/>
    <p:sldId id="353" r:id="rId28"/>
    <p:sldId id="358" r:id="rId29"/>
    <p:sldId id="357" r:id="rId30"/>
    <p:sldId id="356" r:id="rId31"/>
    <p:sldId id="355" r:id="rId32"/>
    <p:sldId id="361" r:id="rId33"/>
    <p:sldId id="360" r:id="rId34"/>
    <p:sldId id="359" r:id="rId35"/>
    <p:sldId id="354" r:id="rId36"/>
    <p:sldId id="362" r:id="rId37"/>
    <p:sldId id="364" r:id="rId38"/>
    <p:sldId id="366" r:id="rId39"/>
    <p:sldId id="365" r:id="rId40"/>
    <p:sldId id="367" r:id="rId41"/>
    <p:sldId id="368" r:id="rId42"/>
    <p:sldId id="369" r:id="rId43"/>
    <p:sldId id="370" r:id="rId44"/>
    <p:sldId id="267" r:id="rId45"/>
    <p:sldId id="268" r:id="rId46"/>
    <p:sldId id="371" r:id="rId47"/>
    <p:sldId id="372" r:id="rId48"/>
    <p:sldId id="373" r:id="rId49"/>
    <p:sldId id="264" r:id="rId50"/>
    <p:sldId id="266" r:id="rId51"/>
    <p:sldId id="351" r:id="rId52"/>
    <p:sldId id="352" r:id="rId53"/>
    <p:sldId id="324" r:id="rId54"/>
    <p:sldId id="310" r:id="rId55"/>
    <p:sldId id="311" r:id="rId56"/>
    <p:sldId id="330" r:id="rId57"/>
    <p:sldId id="340" r:id="rId58"/>
    <p:sldId id="341" r:id="rId59"/>
    <p:sldId id="339" r:id="rId60"/>
    <p:sldId id="329" r:id="rId61"/>
  </p:sldIdLst>
  <p:sldSz cx="9144000" cy="5143500" type="screen16x9"/>
  <p:notesSz cx="6858000" cy="9144000"/>
  <p:embeddedFontLst>
    <p:embeddedFont>
      <p:font typeface="Anton" panose="020B0604020202020204" charset="0"/>
      <p:regular r:id="rId63"/>
    </p:embeddedFont>
    <p:embeddedFont>
      <p:font typeface="Arial Rounded MT Bold" panose="020F0704030504030204" pitchFamily="34" charset="0"/>
      <p:regular r:id="rId64"/>
    </p:embeddedFon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Cambria" panose="02040503050406030204" pitchFamily="18" charset="0"/>
      <p:regular r:id="rId71"/>
      <p:bold r:id="rId72"/>
      <p:italic r:id="rId73"/>
      <p:boldItalic r:id="rId74"/>
    </p:embeddedFont>
    <p:embeddedFont>
      <p:font typeface="DM Sans" panose="020B0604020202020204" charset="0"/>
      <p:regular r:id="rId75"/>
      <p:bold r:id="rId76"/>
      <p:italic r:id="rId77"/>
      <p:boldItalic r:id="rId78"/>
    </p:embeddedFont>
    <p:embeddedFont>
      <p:font typeface="Latha" panose="020B0604020202020204" pitchFamily="34"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071BEB-686C-495B-9F99-8AC35C64ECC2}">
  <a:tblStyle styleId="{57071BEB-686C-495B-9F99-8AC35C64EC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86"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67344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678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77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94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9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298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017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61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83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464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00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971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41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9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17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02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469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85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1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618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602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635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57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6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742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143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80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67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f1c4480e8_0_24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6f1c4480e8_0_24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73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57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2662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69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58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3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9125" y="-114775"/>
            <a:ext cx="9354300" cy="5337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54838" y="1421550"/>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519241">
            <a:off x="5162119" y="4368139"/>
            <a:ext cx="1233931" cy="1173076"/>
          </a:xfrm>
          <a:prstGeom prst="pentagon">
            <a:avLst>
              <a:gd name="hf" fmla="val 105146"/>
              <a:gd name="vf" fmla="val 110557"/>
            </a:avLst>
          </a:prstGeom>
          <a:noFill/>
          <a:ln w="381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34550" y="47475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1950" y="-361950"/>
            <a:ext cx="5043729" cy="5823732"/>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9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46700" y="2411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89825" y="2426363"/>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441125" y="269263"/>
            <a:ext cx="5263800" cy="3490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F7855B"/>
              </a:buClr>
              <a:buSzPts val="8500"/>
              <a:buFont typeface="Anton"/>
              <a:buNone/>
              <a:defRPr sz="8500">
                <a:solidFill>
                  <a:srgbClr val="F7855B"/>
                </a:solidFill>
                <a:latin typeface="Anton"/>
                <a:ea typeface="Anton"/>
                <a:cs typeface="Anton"/>
                <a:sym typeface="Anton"/>
              </a:defRPr>
            </a:lvl1pPr>
            <a:lvl2pPr lvl="1" algn="ctr">
              <a:lnSpc>
                <a:spcPct val="90000"/>
              </a:lnSpc>
              <a:spcBef>
                <a:spcPts val="0"/>
              </a:spcBef>
              <a:spcAft>
                <a:spcPts val="0"/>
              </a:spcAft>
              <a:buClr>
                <a:srgbClr val="EFEFEF"/>
              </a:buClr>
              <a:buSzPts val="5200"/>
              <a:buNone/>
              <a:defRPr sz="5200">
                <a:solidFill>
                  <a:srgbClr val="EFEFEF"/>
                </a:solidFill>
              </a:defRPr>
            </a:lvl2pPr>
            <a:lvl3pPr lvl="2" algn="ctr">
              <a:lnSpc>
                <a:spcPct val="90000"/>
              </a:lnSpc>
              <a:spcBef>
                <a:spcPts val="0"/>
              </a:spcBef>
              <a:spcAft>
                <a:spcPts val="0"/>
              </a:spcAft>
              <a:buClr>
                <a:srgbClr val="EFEFEF"/>
              </a:buClr>
              <a:buSzPts val="5200"/>
              <a:buNone/>
              <a:defRPr sz="5200">
                <a:solidFill>
                  <a:srgbClr val="EFEFEF"/>
                </a:solidFill>
              </a:defRPr>
            </a:lvl3pPr>
            <a:lvl4pPr lvl="3" algn="ctr">
              <a:lnSpc>
                <a:spcPct val="90000"/>
              </a:lnSpc>
              <a:spcBef>
                <a:spcPts val="0"/>
              </a:spcBef>
              <a:spcAft>
                <a:spcPts val="0"/>
              </a:spcAft>
              <a:buClr>
                <a:srgbClr val="EFEFEF"/>
              </a:buClr>
              <a:buSzPts val="5200"/>
              <a:buNone/>
              <a:defRPr sz="5200">
                <a:solidFill>
                  <a:srgbClr val="EFEFEF"/>
                </a:solidFill>
              </a:defRPr>
            </a:lvl4pPr>
            <a:lvl5pPr lvl="4" algn="ctr">
              <a:lnSpc>
                <a:spcPct val="90000"/>
              </a:lnSpc>
              <a:spcBef>
                <a:spcPts val="0"/>
              </a:spcBef>
              <a:spcAft>
                <a:spcPts val="0"/>
              </a:spcAft>
              <a:buClr>
                <a:srgbClr val="EFEFEF"/>
              </a:buClr>
              <a:buSzPts val="5200"/>
              <a:buNone/>
              <a:defRPr sz="5200">
                <a:solidFill>
                  <a:srgbClr val="EFEFEF"/>
                </a:solidFill>
              </a:defRPr>
            </a:lvl5pPr>
            <a:lvl6pPr lvl="5" algn="ctr">
              <a:lnSpc>
                <a:spcPct val="90000"/>
              </a:lnSpc>
              <a:spcBef>
                <a:spcPts val="0"/>
              </a:spcBef>
              <a:spcAft>
                <a:spcPts val="0"/>
              </a:spcAft>
              <a:buClr>
                <a:srgbClr val="EFEFEF"/>
              </a:buClr>
              <a:buSzPts val="5200"/>
              <a:buNone/>
              <a:defRPr sz="5200">
                <a:solidFill>
                  <a:srgbClr val="EFEFEF"/>
                </a:solidFill>
              </a:defRPr>
            </a:lvl6pPr>
            <a:lvl7pPr lvl="6" algn="ctr">
              <a:lnSpc>
                <a:spcPct val="90000"/>
              </a:lnSpc>
              <a:spcBef>
                <a:spcPts val="0"/>
              </a:spcBef>
              <a:spcAft>
                <a:spcPts val="0"/>
              </a:spcAft>
              <a:buClr>
                <a:srgbClr val="EFEFEF"/>
              </a:buClr>
              <a:buSzPts val="5200"/>
              <a:buNone/>
              <a:defRPr sz="5200">
                <a:solidFill>
                  <a:srgbClr val="EFEFEF"/>
                </a:solidFill>
              </a:defRPr>
            </a:lvl7pPr>
            <a:lvl8pPr lvl="7" algn="ctr">
              <a:lnSpc>
                <a:spcPct val="90000"/>
              </a:lnSpc>
              <a:spcBef>
                <a:spcPts val="0"/>
              </a:spcBef>
              <a:spcAft>
                <a:spcPts val="0"/>
              </a:spcAft>
              <a:buClr>
                <a:srgbClr val="EFEFEF"/>
              </a:buClr>
              <a:buSzPts val="5200"/>
              <a:buNone/>
              <a:defRPr sz="5200">
                <a:solidFill>
                  <a:srgbClr val="EFEFEF"/>
                </a:solidFill>
              </a:defRPr>
            </a:lvl8pPr>
            <a:lvl9pPr lvl="8" algn="ctr">
              <a:lnSpc>
                <a:spcPct val="90000"/>
              </a:lnSpc>
              <a:spcBef>
                <a:spcPts val="0"/>
              </a:spcBef>
              <a:spcAft>
                <a:spcPts val="0"/>
              </a:spcAft>
              <a:buClr>
                <a:srgbClr val="EFEFEF"/>
              </a:buClr>
              <a:buSzPts val="5200"/>
              <a:buNone/>
              <a:defRPr sz="5200">
                <a:solidFill>
                  <a:srgbClr val="EFEFEF"/>
                </a:solidFill>
              </a:defRPr>
            </a:lvl9pPr>
          </a:lstStyle>
          <a:p>
            <a:endParaRPr/>
          </a:p>
        </p:txBody>
      </p:sp>
      <p:sp>
        <p:nvSpPr>
          <p:cNvPr id="23" name="Google Shape;23;p2"/>
          <p:cNvSpPr txBox="1">
            <a:spLocks noGrp="1"/>
          </p:cNvSpPr>
          <p:nvPr>
            <p:ph type="subTitle" idx="1"/>
          </p:nvPr>
        </p:nvSpPr>
        <p:spPr>
          <a:xfrm>
            <a:off x="441125" y="3497100"/>
            <a:ext cx="3057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algn="ctr">
              <a:lnSpc>
                <a:spcPct val="100000"/>
              </a:lnSpc>
              <a:spcBef>
                <a:spcPts val="0"/>
              </a:spcBef>
              <a:spcAft>
                <a:spcPts val="0"/>
              </a:spcAft>
              <a:buClr>
                <a:srgbClr val="EFEFEF"/>
              </a:buClr>
              <a:buSzPts val="2000"/>
              <a:buNone/>
              <a:defRPr sz="2000">
                <a:solidFill>
                  <a:srgbClr val="EFEFEF"/>
                </a:solidFill>
              </a:defRPr>
            </a:lvl2pPr>
            <a:lvl3pPr lvl="2" algn="ctr">
              <a:lnSpc>
                <a:spcPct val="100000"/>
              </a:lnSpc>
              <a:spcBef>
                <a:spcPts val="0"/>
              </a:spcBef>
              <a:spcAft>
                <a:spcPts val="0"/>
              </a:spcAft>
              <a:buClr>
                <a:srgbClr val="EFEFEF"/>
              </a:buClr>
              <a:buSzPts val="2000"/>
              <a:buNone/>
              <a:defRPr sz="2000">
                <a:solidFill>
                  <a:srgbClr val="EFEFEF"/>
                </a:solidFill>
              </a:defRPr>
            </a:lvl3pPr>
            <a:lvl4pPr lvl="3" algn="ctr">
              <a:lnSpc>
                <a:spcPct val="100000"/>
              </a:lnSpc>
              <a:spcBef>
                <a:spcPts val="0"/>
              </a:spcBef>
              <a:spcAft>
                <a:spcPts val="0"/>
              </a:spcAft>
              <a:buClr>
                <a:srgbClr val="EFEFEF"/>
              </a:buClr>
              <a:buSzPts val="2000"/>
              <a:buNone/>
              <a:defRPr sz="2000">
                <a:solidFill>
                  <a:srgbClr val="EFEFEF"/>
                </a:solidFill>
              </a:defRPr>
            </a:lvl4pPr>
            <a:lvl5pPr lvl="4" algn="ctr">
              <a:lnSpc>
                <a:spcPct val="100000"/>
              </a:lnSpc>
              <a:spcBef>
                <a:spcPts val="0"/>
              </a:spcBef>
              <a:spcAft>
                <a:spcPts val="0"/>
              </a:spcAft>
              <a:buClr>
                <a:srgbClr val="EFEFEF"/>
              </a:buClr>
              <a:buSzPts val="2000"/>
              <a:buNone/>
              <a:defRPr sz="2000">
                <a:solidFill>
                  <a:srgbClr val="EFEFEF"/>
                </a:solidFill>
              </a:defRPr>
            </a:lvl5pPr>
            <a:lvl6pPr lvl="5" algn="ctr">
              <a:lnSpc>
                <a:spcPct val="100000"/>
              </a:lnSpc>
              <a:spcBef>
                <a:spcPts val="0"/>
              </a:spcBef>
              <a:spcAft>
                <a:spcPts val="0"/>
              </a:spcAft>
              <a:buClr>
                <a:srgbClr val="EFEFEF"/>
              </a:buClr>
              <a:buSzPts val="2000"/>
              <a:buNone/>
              <a:defRPr sz="2000">
                <a:solidFill>
                  <a:srgbClr val="EFEFEF"/>
                </a:solidFill>
              </a:defRPr>
            </a:lvl6pPr>
            <a:lvl7pPr lvl="6" algn="ctr">
              <a:lnSpc>
                <a:spcPct val="100000"/>
              </a:lnSpc>
              <a:spcBef>
                <a:spcPts val="0"/>
              </a:spcBef>
              <a:spcAft>
                <a:spcPts val="0"/>
              </a:spcAft>
              <a:buClr>
                <a:srgbClr val="EFEFEF"/>
              </a:buClr>
              <a:buSzPts val="2000"/>
              <a:buNone/>
              <a:defRPr sz="2000">
                <a:solidFill>
                  <a:srgbClr val="EFEFEF"/>
                </a:solidFill>
              </a:defRPr>
            </a:lvl7pPr>
            <a:lvl8pPr lvl="7" algn="ctr">
              <a:lnSpc>
                <a:spcPct val="100000"/>
              </a:lnSpc>
              <a:spcBef>
                <a:spcPts val="0"/>
              </a:spcBef>
              <a:spcAft>
                <a:spcPts val="0"/>
              </a:spcAft>
              <a:buClr>
                <a:srgbClr val="EFEFEF"/>
              </a:buClr>
              <a:buSzPts val="2000"/>
              <a:buNone/>
              <a:defRPr sz="2000">
                <a:solidFill>
                  <a:srgbClr val="EFEFEF"/>
                </a:solidFill>
              </a:defRPr>
            </a:lvl8pPr>
            <a:lvl9pPr lvl="8" algn="ctr">
              <a:lnSpc>
                <a:spcPct val="100000"/>
              </a:lnSpc>
              <a:spcBef>
                <a:spcPts val="0"/>
              </a:spcBef>
              <a:spcAft>
                <a:spcPts val="0"/>
              </a:spcAft>
              <a:buClr>
                <a:srgbClr val="EFEFEF"/>
              </a:buClr>
              <a:buSzPts val="2000"/>
              <a:buNone/>
              <a:defRPr sz="2000">
                <a:solidFill>
                  <a:srgbClr val="EFEF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AND_BODY_1_2">
    <p:bg>
      <p:bgPr>
        <a:solidFill>
          <a:srgbClr val="242426"/>
        </a:solidFill>
        <a:effectLst/>
      </p:bgPr>
    </p:bg>
    <p:spTree>
      <p:nvGrpSpPr>
        <p:cNvPr id="1" name="Shape 281"/>
        <p:cNvGrpSpPr/>
        <p:nvPr/>
      </p:nvGrpSpPr>
      <p:grpSpPr>
        <a:xfrm>
          <a:off x="0" y="0"/>
          <a:ext cx="0" cy="0"/>
          <a:chOff x="0" y="0"/>
          <a:chExt cx="0" cy="0"/>
        </a:xfrm>
      </p:grpSpPr>
      <p:sp>
        <p:nvSpPr>
          <p:cNvPr id="282" name="Google Shape;282;p31"/>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rot="-5400000">
            <a:off x="3455275" y="-554737"/>
            <a:ext cx="1491300" cy="1417800"/>
          </a:xfrm>
          <a:prstGeom prst="pentagon">
            <a:avLst>
              <a:gd name="hf" fmla="val 105146"/>
              <a:gd name="vf" fmla="val 110557"/>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3260424">
            <a:off x="1735656" y="422061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ONE_COLUMN_TEXT_2_1">
    <p:bg>
      <p:bgPr>
        <a:solidFill>
          <a:srgbClr val="242426"/>
        </a:solidFill>
        <a:effectLst/>
      </p:bgPr>
    </p:bg>
    <p:spTree>
      <p:nvGrpSpPr>
        <p:cNvPr id="1" name="Shape 290"/>
        <p:cNvGrpSpPr/>
        <p:nvPr/>
      </p:nvGrpSpPr>
      <p:grpSpPr>
        <a:xfrm>
          <a:off x="0" y="0"/>
          <a:ext cx="0" cy="0"/>
          <a:chOff x="0" y="0"/>
          <a:chExt cx="0" cy="0"/>
        </a:xfrm>
      </p:grpSpPr>
      <p:sp>
        <p:nvSpPr>
          <p:cNvPr id="291" name="Google Shape;291;p32"/>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rot="-3260424">
            <a:off x="6154981" y="-454358"/>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rot="-5400000">
            <a:off x="1904525" y="-20296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rgbClr val="242426"/>
        </a:solidFill>
        <a:effectLst/>
      </p:bgPr>
    </p:bg>
    <p:spTree>
      <p:nvGrpSpPr>
        <p:cNvPr id="1" name="Shape 271"/>
        <p:cNvGrpSpPr/>
        <p:nvPr/>
      </p:nvGrpSpPr>
      <p:grpSpPr>
        <a:xfrm>
          <a:off x="0" y="0"/>
          <a:ext cx="0" cy="0"/>
          <a:chOff x="0" y="0"/>
          <a:chExt cx="0" cy="0"/>
        </a:xfrm>
      </p:grpSpPr>
      <p:sp>
        <p:nvSpPr>
          <p:cNvPr id="272" name="Google Shape;272;p29"/>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rot="-5400000">
            <a:off x="4476825" y="-17915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89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3260424">
            <a:off x="6154981" y="-454358"/>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95313" y="38614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subTitle" idx="1"/>
          </p:nvPr>
        </p:nvSpPr>
        <p:spPr>
          <a:xfrm>
            <a:off x="2423100" y="3068850"/>
            <a:ext cx="429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algn="ctr" rtl="0">
              <a:lnSpc>
                <a:spcPct val="100000"/>
              </a:lnSpc>
              <a:spcBef>
                <a:spcPts val="0"/>
              </a:spcBef>
              <a:spcAft>
                <a:spcPts val="0"/>
              </a:spcAft>
              <a:buClr>
                <a:srgbClr val="EFEFEF"/>
              </a:buClr>
              <a:buSzPts val="2000"/>
              <a:buNone/>
              <a:defRPr sz="2000">
                <a:solidFill>
                  <a:srgbClr val="EFEFEF"/>
                </a:solidFill>
              </a:defRPr>
            </a:lvl2pPr>
            <a:lvl3pPr lvl="2" algn="ctr" rtl="0">
              <a:lnSpc>
                <a:spcPct val="100000"/>
              </a:lnSpc>
              <a:spcBef>
                <a:spcPts val="0"/>
              </a:spcBef>
              <a:spcAft>
                <a:spcPts val="0"/>
              </a:spcAft>
              <a:buClr>
                <a:srgbClr val="EFEFEF"/>
              </a:buClr>
              <a:buSzPts val="2000"/>
              <a:buNone/>
              <a:defRPr sz="2000">
                <a:solidFill>
                  <a:srgbClr val="EFEFEF"/>
                </a:solidFill>
              </a:defRPr>
            </a:lvl3pPr>
            <a:lvl4pPr lvl="3" algn="ctr" rtl="0">
              <a:lnSpc>
                <a:spcPct val="100000"/>
              </a:lnSpc>
              <a:spcBef>
                <a:spcPts val="0"/>
              </a:spcBef>
              <a:spcAft>
                <a:spcPts val="0"/>
              </a:spcAft>
              <a:buClr>
                <a:srgbClr val="EFEFEF"/>
              </a:buClr>
              <a:buSzPts val="2000"/>
              <a:buNone/>
              <a:defRPr sz="2000">
                <a:solidFill>
                  <a:srgbClr val="EFEFEF"/>
                </a:solidFill>
              </a:defRPr>
            </a:lvl4pPr>
            <a:lvl5pPr lvl="4" algn="ctr" rtl="0">
              <a:lnSpc>
                <a:spcPct val="100000"/>
              </a:lnSpc>
              <a:spcBef>
                <a:spcPts val="0"/>
              </a:spcBef>
              <a:spcAft>
                <a:spcPts val="0"/>
              </a:spcAft>
              <a:buClr>
                <a:srgbClr val="EFEFEF"/>
              </a:buClr>
              <a:buSzPts val="2000"/>
              <a:buNone/>
              <a:defRPr sz="2000">
                <a:solidFill>
                  <a:srgbClr val="EFEFEF"/>
                </a:solidFill>
              </a:defRPr>
            </a:lvl5pPr>
            <a:lvl6pPr lvl="5" algn="ctr" rtl="0">
              <a:lnSpc>
                <a:spcPct val="100000"/>
              </a:lnSpc>
              <a:spcBef>
                <a:spcPts val="0"/>
              </a:spcBef>
              <a:spcAft>
                <a:spcPts val="0"/>
              </a:spcAft>
              <a:buClr>
                <a:srgbClr val="EFEFEF"/>
              </a:buClr>
              <a:buSzPts val="2000"/>
              <a:buNone/>
              <a:defRPr sz="2000">
                <a:solidFill>
                  <a:srgbClr val="EFEFEF"/>
                </a:solidFill>
              </a:defRPr>
            </a:lvl6pPr>
            <a:lvl7pPr lvl="6" algn="ctr" rtl="0">
              <a:lnSpc>
                <a:spcPct val="100000"/>
              </a:lnSpc>
              <a:spcBef>
                <a:spcPts val="0"/>
              </a:spcBef>
              <a:spcAft>
                <a:spcPts val="0"/>
              </a:spcAft>
              <a:buClr>
                <a:srgbClr val="EFEFEF"/>
              </a:buClr>
              <a:buSzPts val="2000"/>
              <a:buNone/>
              <a:defRPr sz="2000">
                <a:solidFill>
                  <a:srgbClr val="EFEFEF"/>
                </a:solidFill>
              </a:defRPr>
            </a:lvl7pPr>
            <a:lvl8pPr lvl="7" algn="ctr" rtl="0">
              <a:lnSpc>
                <a:spcPct val="100000"/>
              </a:lnSpc>
              <a:spcBef>
                <a:spcPts val="0"/>
              </a:spcBef>
              <a:spcAft>
                <a:spcPts val="0"/>
              </a:spcAft>
              <a:buClr>
                <a:srgbClr val="EFEFEF"/>
              </a:buClr>
              <a:buSzPts val="2000"/>
              <a:buNone/>
              <a:defRPr sz="2000">
                <a:solidFill>
                  <a:srgbClr val="EFEFEF"/>
                </a:solidFill>
              </a:defRPr>
            </a:lvl8pPr>
            <a:lvl9pPr lvl="8" algn="ctr" rtl="0">
              <a:lnSpc>
                <a:spcPct val="100000"/>
              </a:lnSpc>
              <a:spcBef>
                <a:spcPts val="0"/>
              </a:spcBef>
              <a:spcAft>
                <a:spcPts val="0"/>
              </a:spcAft>
              <a:buClr>
                <a:srgbClr val="EFEFEF"/>
              </a:buClr>
              <a:buSzPts val="2000"/>
              <a:buNone/>
              <a:defRPr sz="2000">
                <a:solidFill>
                  <a:srgbClr val="EFEFEF"/>
                </a:solidFill>
              </a:defRPr>
            </a:lvl9pPr>
          </a:lstStyle>
          <a:p>
            <a:endParaRPr/>
          </a:p>
        </p:txBody>
      </p:sp>
      <p:sp>
        <p:nvSpPr>
          <p:cNvPr id="33" name="Google Shape;33;p3"/>
          <p:cNvSpPr txBox="1">
            <a:spLocks noGrp="1"/>
          </p:cNvSpPr>
          <p:nvPr>
            <p:ph type="title" idx="2" hasCustomPrompt="1"/>
          </p:nvPr>
        </p:nvSpPr>
        <p:spPr>
          <a:xfrm>
            <a:off x="311700" y="1106125"/>
            <a:ext cx="8520600" cy="106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4" name="Google Shape;34;p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p:nvPr/>
        </p:nvSpPr>
        <p:spPr>
          <a:xfrm>
            <a:off x="4779296" y="-1901875"/>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body" idx="1"/>
          </p:nvPr>
        </p:nvSpPr>
        <p:spPr>
          <a:xfrm>
            <a:off x="584925" y="1096325"/>
            <a:ext cx="7461600" cy="31443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sz="13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38" name="Google Shape;38;p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52" name="Google Shape;52;p6"/>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50800" y="1852663"/>
            <a:ext cx="561275" cy="648075"/>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760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965700" y="36379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399100" y="3492988"/>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p:nvPr/>
        </p:nvSpPr>
        <p:spPr>
          <a:xfrm>
            <a:off x="4779296" y="-1901875"/>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11"/>
          <p:cNvSpPr/>
          <p:nvPr/>
        </p:nvSpPr>
        <p:spPr>
          <a:xfrm>
            <a:off x="2428063" y="96151"/>
            <a:ext cx="4287871" cy="4951203"/>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title" hasCustomPrompt="1"/>
          </p:nvPr>
        </p:nvSpPr>
        <p:spPr>
          <a:xfrm>
            <a:off x="311700" y="1233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11"/>
          <p:cNvSpPr txBox="1">
            <a:spLocks noGrp="1"/>
          </p:cNvSpPr>
          <p:nvPr>
            <p:ph type="body" idx="1"/>
          </p:nvPr>
        </p:nvSpPr>
        <p:spPr>
          <a:xfrm>
            <a:off x="2856750" y="3196625"/>
            <a:ext cx="34305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6" name="Google Shape;96;p11"/>
          <p:cNvSpPr/>
          <p:nvPr/>
        </p:nvSpPr>
        <p:spPr>
          <a:xfrm rot="-3260424">
            <a:off x="6980956" y="-494883"/>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8095313" y="38614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8095313" y="34544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1">
  <p:cSld name="TITLE_AND_BODY_1_1_2_1">
    <p:bg>
      <p:bgPr>
        <a:solidFill>
          <a:srgbClr val="242426"/>
        </a:solidFill>
        <a:effectLst/>
      </p:bgPr>
    </p:bg>
    <p:spTree>
      <p:nvGrpSpPr>
        <p:cNvPr id="1" name="Shape 194"/>
        <p:cNvGrpSpPr/>
        <p:nvPr/>
      </p:nvGrpSpPr>
      <p:grpSpPr>
        <a:xfrm>
          <a:off x="0" y="0"/>
          <a:ext cx="0" cy="0"/>
          <a:chOff x="0" y="0"/>
          <a:chExt cx="0" cy="0"/>
        </a:xfrm>
      </p:grpSpPr>
      <p:sp>
        <p:nvSpPr>
          <p:cNvPr id="195" name="Google Shape;195;p21"/>
          <p:cNvSpPr/>
          <p:nvPr/>
        </p:nvSpPr>
        <p:spPr>
          <a:xfrm>
            <a:off x="5234822" y="-1993342"/>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348128" y="15594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rot="-3260424">
            <a:off x="-742919" y="170766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8106700" y="17949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200" name="Google Shape;200;p21"/>
          <p:cNvSpPr txBox="1">
            <a:spLocks noGrp="1"/>
          </p:cNvSpPr>
          <p:nvPr>
            <p:ph type="title" idx="2"/>
          </p:nvPr>
        </p:nvSpPr>
        <p:spPr>
          <a:xfrm>
            <a:off x="1185865" y="3231538"/>
            <a:ext cx="2514600" cy="59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201" name="Google Shape;201;p21"/>
          <p:cNvSpPr txBox="1">
            <a:spLocks noGrp="1"/>
          </p:cNvSpPr>
          <p:nvPr>
            <p:ph type="subTitle" idx="1"/>
          </p:nvPr>
        </p:nvSpPr>
        <p:spPr>
          <a:xfrm>
            <a:off x="1185860" y="3765035"/>
            <a:ext cx="2514600" cy="13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202" name="Google Shape;202;p21"/>
          <p:cNvSpPr txBox="1">
            <a:spLocks noGrp="1"/>
          </p:cNvSpPr>
          <p:nvPr>
            <p:ph type="title" idx="3"/>
          </p:nvPr>
        </p:nvSpPr>
        <p:spPr>
          <a:xfrm>
            <a:off x="5443540" y="3231538"/>
            <a:ext cx="2514600" cy="59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203" name="Google Shape;203;p21"/>
          <p:cNvSpPr txBox="1">
            <a:spLocks noGrp="1"/>
          </p:cNvSpPr>
          <p:nvPr>
            <p:ph type="subTitle" idx="4"/>
          </p:nvPr>
        </p:nvSpPr>
        <p:spPr>
          <a:xfrm>
            <a:off x="5443535" y="3765035"/>
            <a:ext cx="2514600" cy="13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TITLE_AND_BODY_1_1_2_1_3">
    <p:bg>
      <p:bgPr>
        <a:solidFill>
          <a:srgbClr val="242426"/>
        </a:solidFill>
        <a:effectLst/>
      </p:bgPr>
    </p:bg>
    <p:spTree>
      <p:nvGrpSpPr>
        <p:cNvPr id="1" name="Shape 276"/>
        <p:cNvGrpSpPr/>
        <p:nvPr/>
      </p:nvGrpSpPr>
      <p:grpSpPr>
        <a:xfrm>
          <a:off x="0" y="0"/>
          <a:ext cx="0" cy="0"/>
          <a:chOff x="0" y="0"/>
          <a:chExt cx="0" cy="0"/>
        </a:xfrm>
      </p:grpSpPr>
      <p:sp>
        <p:nvSpPr>
          <p:cNvPr id="277" name="Google Shape;277;p30"/>
          <p:cNvSpPr/>
          <p:nvPr/>
        </p:nvSpPr>
        <p:spPr>
          <a:xfrm>
            <a:off x="5234822" y="-1993342"/>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348128" y="15594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rot="-3260424">
            <a:off x="-742919" y="170766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8106700" y="17949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4242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550" y="445025"/>
            <a:ext cx="8121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2pPr>
            <a:lvl3pPr lvl="2">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3pPr>
            <a:lvl4pPr lvl="3">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4pPr>
            <a:lvl5pPr lvl="4">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5pPr>
            <a:lvl6pPr lvl="5">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6pPr>
            <a:lvl7pPr lvl="6">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7pPr>
            <a:lvl8pPr lvl="7">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8pPr>
            <a:lvl9pPr lvl="8">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0550" y="1152475"/>
            <a:ext cx="8121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7" r:id="rId6"/>
    <p:sldLayoutId id="2147483667" r:id="rId7"/>
    <p:sldLayoutId id="2147483674" r:id="rId8"/>
    <p:sldLayoutId id="2147483676" r:id="rId9"/>
    <p:sldLayoutId id="2147483677" r:id="rId10"/>
    <p:sldLayoutId id="2147483678"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jp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jp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1.jp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2.jp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docs.google.com/forms/d/e/1FAIpQLScVEMh_jFQTikf06OEOZgO_HuAucFostVV_UwU11h211edDSQ/viewform?usp=sf_link" TargetMode="External"/><Relationship Id="rId5" Type="http://schemas.openxmlformats.org/officeDocument/2006/relationships/image" Target="../media/image54.jpg"/><Relationship Id="rId4" Type="http://schemas.openxmlformats.org/officeDocument/2006/relationships/image" Target="../media/image53.jp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28/04/2021							</a:t>
            </a:r>
            <a:endParaRPr lang="en-US" sz="1200" dirty="0">
              <a:solidFill>
                <a:schemeClr val="tx1"/>
              </a:solidFill>
            </a:endParaRPr>
          </a:p>
        </p:txBody>
      </p:sp>
      <p:sp>
        <p:nvSpPr>
          <p:cNvPr id="308" name="Google Shape;308;p35"/>
          <p:cNvSpPr txBox="1">
            <a:spLocks noGrp="1"/>
          </p:cNvSpPr>
          <p:nvPr>
            <p:ph type="ctrTitle"/>
          </p:nvPr>
        </p:nvSpPr>
        <p:spPr>
          <a:xfrm>
            <a:off x="0" y="282591"/>
            <a:ext cx="3619800" cy="3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dirty="0">
                <a:solidFill>
                  <a:srgbClr val="EFEFEF"/>
                </a:solidFill>
              </a:rPr>
            </a:br>
            <a:endParaRPr dirty="0">
              <a:solidFill>
                <a:srgbClr val="EFEFE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37" y="4833139"/>
            <a:ext cx="1487187" cy="310361"/>
          </a:xfrm>
          <a:prstGeom prst="rect">
            <a:avLst/>
          </a:prstGeom>
        </p:spPr>
      </p:pic>
      <p:sp>
        <p:nvSpPr>
          <p:cNvPr id="6" name="TextBox 5">
            <a:extLst>
              <a:ext uri="{FF2B5EF4-FFF2-40B4-BE49-F238E27FC236}">
                <a16:creationId xmlns:a16="http://schemas.microsoft.com/office/drawing/2014/main" id="{DF104A6A-EEA8-45B9-AE5E-AD4A9BB3AC64}"/>
              </a:ext>
            </a:extLst>
          </p:cNvPr>
          <p:cNvSpPr txBox="1"/>
          <p:nvPr/>
        </p:nvSpPr>
        <p:spPr>
          <a:xfrm>
            <a:off x="-971005" y="725762"/>
            <a:ext cx="5188036" cy="21587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000" dirty="0" err="1">
                <a:solidFill>
                  <a:schemeClr val="bg1"/>
                </a:solidFill>
                <a:latin typeface="+mj-lt"/>
                <a:ea typeface="+mj-ea"/>
                <a:cs typeface="+mj-cs"/>
              </a:rPr>
              <a:t>Agropanda</a:t>
            </a:r>
            <a:r>
              <a:rPr lang="en-US" sz="6000" dirty="0">
                <a:solidFill>
                  <a:schemeClr val="bg1"/>
                </a:solidFill>
                <a:latin typeface="+mj-lt"/>
                <a:ea typeface="+mj-ea"/>
                <a:cs typeface="+mj-cs"/>
              </a:rPr>
              <a:t> </a:t>
            </a:r>
            <a:endParaRPr lang="en-US" sz="6000" dirty="0">
              <a:solidFill>
                <a:schemeClr val="bg1"/>
              </a:solidFill>
              <a:cs typeface="Calibri"/>
            </a:endParaRPr>
          </a:p>
          <a:p>
            <a:pPr algn="ctr">
              <a:lnSpc>
                <a:spcPct val="90000"/>
              </a:lnSpc>
              <a:spcBef>
                <a:spcPct val="0"/>
              </a:spcBef>
              <a:spcAft>
                <a:spcPts val="600"/>
              </a:spcAft>
            </a:pPr>
            <a:r>
              <a:rPr lang="en-US" sz="3000" dirty="0">
                <a:solidFill>
                  <a:schemeClr val="bg1"/>
                </a:solidFill>
                <a:latin typeface="+mj-lt"/>
                <a:ea typeface="+mj-ea"/>
                <a:cs typeface="+mj-cs"/>
              </a:rPr>
              <a:t>(Farmers platform)</a:t>
            </a:r>
            <a:endParaRPr lang="en-US" sz="3000" dirty="0">
              <a:solidFill>
                <a:schemeClr val="bg1"/>
              </a:solidFill>
              <a:ea typeface="+mj-ea"/>
              <a:cs typeface="+mj-cs"/>
            </a:endParaRPr>
          </a:p>
        </p:txBody>
      </p:sp>
      <p:sp>
        <p:nvSpPr>
          <p:cNvPr id="9" name="Subtitle 8">
            <a:extLst>
              <a:ext uri="{FF2B5EF4-FFF2-40B4-BE49-F238E27FC236}">
                <a16:creationId xmlns:a16="http://schemas.microsoft.com/office/drawing/2014/main" id="{14A3FA98-847A-4DF0-9493-3BF5CD0B4604}"/>
              </a:ext>
            </a:extLst>
          </p:cNvPr>
          <p:cNvSpPr txBox="1">
            <a:spLocks noGrp="1"/>
          </p:cNvSpPr>
          <p:nvPr>
            <p:ph type="subTitle" idx="1"/>
          </p:nvPr>
        </p:nvSpPr>
        <p:spPr>
          <a:xfrm>
            <a:off x="-442325" y="3223941"/>
            <a:ext cx="4130675"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b="1" dirty="0">
                <a:ea typeface="+mn-lt"/>
                <a:cs typeface="+mn-lt"/>
              </a:rPr>
              <a:t>Project id – 2021_135</a:t>
            </a:r>
            <a:endParaRPr lang="en-US" sz="2800" dirty="0">
              <a:cs typeface="Calibri"/>
            </a:endParaRPr>
          </a:p>
          <a:p>
            <a:pPr algn="l">
              <a:spcAft>
                <a:spcPts val="600"/>
              </a:spcAft>
            </a:pPr>
            <a:endParaRPr lang="en-US" dirty="0">
              <a:cs typeface="Calibri"/>
            </a:endParaRPr>
          </a:p>
        </p:txBody>
      </p:sp>
      <p:pic>
        <p:nvPicPr>
          <p:cNvPr id="10" name="Picture 6" descr="A picture containing grass, sky, outdoor&#10;&#10;Description automatically generated">
            <a:extLst>
              <a:ext uri="{FF2B5EF4-FFF2-40B4-BE49-F238E27FC236}">
                <a16:creationId xmlns:a16="http://schemas.microsoft.com/office/drawing/2014/main" id="{CEDBC6AC-3E44-4774-A8A5-CB2C8E665B10}"/>
              </a:ext>
            </a:extLst>
          </p:cNvPr>
          <p:cNvPicPr>
            <a:picLocks noChangeAspect="1"/>
          </p:cNvPicPr>
          <p:nvPr/>
        </p:nvPicPr>
        <p:blipFill rotWithShape="1">
          <a:blip r:embed="rId5"/>
          <a:srcRect l="1019" r="5569" b="-1"/>
          <a:stretch/>
        </p:blipFill>
        <p:spPr>
          <a:xfrm>
            <a:off x="3539494" y="558457"/>
            <a:ext cx="5604506" cy="44298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891564" y="3052240"/>
            <a:ext cx="8520600" cy="12075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dirty="0" err="1">
                <a:solidFill>
                  <a:schemeClr val="accent6">
                    <a:lumMod val="90000"/>
                  </a:schemeClr>
                </a:solidFill>
              </a:rPr>
              <a:t>B.Sc</a:t>
            </a:r>
            <a:r>
              <a:rPr lang="en-SG" sz="1800" dirty="0">
                <a:solidFill>
                  <a:schemeClr val="accent6">
                    <a:lumMod val="90000"/>
                  </a:schemeClr>
                </a:solidFill>
              </a:rPr>
              <a:t> (Hons) in IT </a:t>
            </a:r>
            <a:endParaRPr sz="1800" dirty="0">
              <a:solidFill>
                <a:schemeClr val="accent6">
                  <a:lumMod val="90000"/>
                </a:schemeClr>
              </a:solidFill>
            </a:endParaRPr>
          </a:p>
        </p:txBody>
      </p:sp>
      <p:sp>
        <p:nvSpPr>
          <p:cNvPr id="349" name="Google Shape;349;p39"/>
          <p:cNvSpPr txBox="1">
            <a:spLocks noGrp="1"/>
          </p:cNvSpPr>
          <p:nvPr>
            <p:ph type="title" idx="2"/>
          </p:nvPr>
        </p:nvSpPr>
        <p:spPr>
          <a:xfrm>
            <a:off x="891564" y="1694250"/>
            <a:ext cx="8520600" cy="106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IT18186048</a:t>
            </a:r>
            <a:r>
              <a:rPr lang="en" dirty="0"/>
              <a:t>| Anjanan</a:t>
            </a:r>
            <a:endParaRPr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Tree>
    <p:extLst>
      <p:ext uri="{BB962C8B-B14F-4D97-AF65-F5344CB8AC3E}">
        <p14:creationId xmlns:p14="http://schemas.microsoft.com/office/powerpoint/2010/main" val="100714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8" name="Title 1">
            <a:extLst>
              <a:ext uri="{FF2B5EF4-FFF2-40B4-BE49-F238E27FC236}">
                <a16:creationId xmlns:a16="http://schemas.microsoft.com/office/drawing/2014/main" id="{AFC849CD-48B2-42F2-80F2-493D71C646C4}"/>
              </a:ext>
            </a:extLst>
          </p:cNvPr>
          <p:cNvSpPr txBox="1">
            <a:spLocks/>
          </p:cNvSpPr>
          <p:nvPr/>
        </p:nvSpPr>
        <p:spPr>
          <a:xfrm>
            <a:off x="1608867" y="238552"/>
            <a:ext cx="6292690" cy="299257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1pPr>
            <a:lvl2pPr marR="0" lvl="1"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2pPr>
            <a:lvl3pPr marR="0" lvl="2"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3pPr>
            <a:lvl4pPr marR="0" lvl="3"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4pPr>
            <a:lvl5pPr marR="0" lvl="4"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5pPr>
            <a:lvl6pPr marR="0" lvl="5"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6pPr>
            <a:lvl7pPr marR="0" lvl="6"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7pPr>
            <a:lvl8pPr marR="0" lvl="7"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8pPr>
            <a:lvl9pPr marR="0" lvl="8"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9pPr>
          </a:lstStyle>
          <a:p>
            <a:r>
              <a:rPr lang="en-US" dirty="0">
                <a:solidFill>
                  <a:schemeClr val="bg1"/>
                </a:solidFill>
              </a:rPr>
              <a:t>Multivariate  prices analysis and prediction of vegetables of Sri Lankan Markets.</a:t>
            </a:r>
            <a:br>
              <a:rPr lang="en-US" sz="1800" dirty="0">
                <a:latin typeface="Calibri" panose="020F0502020204030204" pitchFamily="34" charset="0"/>
                <a:ea typeface="Calibri" panose="020F0502020204030204" pitchFamily="34" charset="0"/>
                <a:cs typeface="Latha" panose="020B0604020202020204" pitchFamily="34" charset="0"/>
              </a:rPr>
            </a:br>
            <a:r>
              <a:rPr lang="en-US" dirty="0">
                <a:solidFill>
                  <a:schemeClr val="bg1"/>
                </a:solidFill>
              </a:rPr>
              <a:t> </a:t>
            </a:r>
          </a:p>
        </p:txBody>
      </p:sp>
    </p:spTree>
    <p:extLst>
      <p:ext uri="{BB962C8B-B14F-4D97-AF65-F5344CB8AC3E}">
        <p14:creationId xmlns:p14="http://schemas.microsoft.com/office/powerpoint/2010/main" val="282780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0160" y="222068"/>
            <a:ext cx="973840" cy="973840"/>
          </a:xfrm>
          <a:prstGeom prst="rect">
            <a:avLst/>
          </a:prstGeom>
        </p:spPr>
      </p:pic>
      <p:sp>
        <p:nvSpPr>
          <p:cNvPr id="10" name="Rectangle 9">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21" name="Picture 20" descr="A group of people at a market&#10;&#10;Description automatically generated with low confidence">
            <a:extLst>
              <a:ext uri="{FF2B5EF4-FFF2-40B4-BE49-F238E27FC236}">
                <a16:creationId xmlns:a16="http://schemas.microsoft.com/office/drawing/2014/main" id="{67B3F12C-F8B7-4AEF-80A7-77F530E37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78" y="138224"/>
            <a:ext cx="8474150" cy="4694916"/>
          </a:xfrm>
          <a:prstGeom prst="rect">
            <a:avLst/>
          </a:prstGeom>
        </p:spPr>
      </p:pic>
      <p:pic>
        <p:nvPicPr>
          <p:cNvPr id="22" name="Picture 21" descr="A picture containing text, different, vegetable&#10;&#10;Description automatically generated">
            <a:extLst>
              <a:ext uri="{FF2B5EF4-FFF2-40B4-BE49-F238E27FC236}">
                <a16:creationId xmlns:a16="http://schemas.microsoft.com/office/drawing/2014/main" id="{25D3719E-A87F-475A-9B7E-99EAA95BFD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84" y="1857908"/>
            <a:ext cx="3347769" cy="2313230"/>
          </a:xfrm>
          <a:prstGeom prst="rect">
            <a:avLst/>
          </a:prstGeom>
        </p:spPr>
      </p:pic>
    </p:spTree>
    <p:extLst>
      <p:ext uri="{BB962C8B-B14F-4D97-AF65-F5344CB8AC3E}">
        <p14:creationId xmlns:p14="http://schemas.microsoft.com/office/powerpoint/2010/main" val="226302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20" name="Picture 19" descr="Graphical user interface, website&#10;&#10;Description automatically generated">
            <a:extLst>
              <a:ext uri="{FF2B5EF4-FFF2-40B4-BE49-F238E27FC236}">
                <a16:creationId xmlns:a16="http://schemas.microsoft.com/office/drawing/2014/main" id="{483282EE-799D-4B96-902C-8E724CAAA2EB}"/>
              </a:ext>
            </a:extLst>
          </p:cNvPr>
          <p:cNvPicPr>
            <a:picLocks noChangeAspect="1"/>
          </p:cNvPicPr>
          <p:nvPr/>
        </p:nvPicPr>
        <p:blipFill rotWithShape="1">
          <a:blip r:embed="rId3">
            <a:extLst>
              <a:ext uri="{28A0092B-C50C-407E-A947-70E740481C1C}">
                <a14:useLocalDpi xmlns:a14="http://schemas.microsoft.com/office/drawing/2010/main" val="0"/>
              </a:ext>
            </a:extLst>
          </a:blip>
          <a:srcRect b="24710"/>
          <a:stretch/>
        </p:blipFill>
        <p:spPr>
          <a:xfrm>
            <a:off x="558072" y="510362"/>
            <a:ext cx="7820383" cy="4121553"/>
          </a:xfrm>
          <a:prstGeom prst="rect">
            <a:avLst/>
          </a:prstGeom>
        </p:spPr>
      </p:pic>
    </p:spTree>
    <p:extLst>
      <p:ext uri="{BB962C8B-B14F-4D97-AF65-F5344CB8AC3E}">
        <p14:creationId xmlns:p14="http://schemas.microsoft.com/office/powerpoint/2010/main" val="403027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 name="Google Shape;11367;p76"/>
          <p:cNvGrpSpPr/>
          <p:nvPr/>
        </p:nvGrpSpPr>
        <p:grpSpPr>
          <a:xfrm>
            <a:off x="4813685" y="3500794"/>
            <a:ext cx="356196" cy="265631"/>
            <a:chOff x="5216456" y="3725484"/>
            <a:chExt cx="356196" cy="265631"/>
          </a:xfrm>
        </p:grpSpPr>
        <p:sp>
          <p:nvSpPr>
            <p:cNvPr id="5" name="Google Shape;11368;p76"/>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1369;p76"/>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7" name="Google Shape;11367;p76"/>
          <p:cNvGrpSpPr/>
          <p:nvPr/>
        </p:nvGrpSpPr>
        <p:grpSpPr>
          <a:xfrm>
            <a:off x="5804284" y="2864652"/>
            <a:ext cx="356196" cy="265631"/>
            <a:chOff x="5216456" y="3725484"/>
            <a:chExt cx="356196" cy="265631"/>
          </a:xfrm>
        </p:grpSpPr>
        <p:sp>
          <p:nvSpPr>
            <p:cNvPr id="8" name="Google Shape;11368;p76"/>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11369;p76"/>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0" name="Google Shape;11367;p76"/>
          <p:cNvGrpSpPr/>
          <p:nvPr/>
        </p:nvGrpSpPr>
        <p:grpSpPr>
          <a:xfrm>
            <a:off x="3670684" y="2864652"/>
            <a:ext cx="356196" cy="265631"/>
            <a:chOff x="5216456" y="3725484"/>
            <a:chExt cx="356196" cy="265631"/>
          </a:xfrm>
        </p:grpSpPr>
        <p:sp>
          <p:nvSpPr>
            <p:cNvPr id="11" name="Google Shape;11368;p76"/>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 name="Google Shape;11369;p76"/>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3" name="Google Shape;11367;p76"/>
          <p:cNvGrpSpPr/>
          <p:nvPr/>
        </p:nvGrpSpPr>
        <p:grpSpPr>
          <a:xfrm>
            <a:off x="6903741" y="3453335"/>
            <a:ext cx="356196" cy="265631"/>
            <a:chOff x="5216456" y="3725484"/>
            <a:chExt cx="356196" cy="265631"/>
          </a:xfrm>
        </p:grpSpPr>
        <p:sp>
          <p:nvSpPr>
            <p:cNvPr id="14" name="Google Shape;11368;p76"/>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5" name="Google Shape;11369;p76"/>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6" name="Rectangle 15">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21" name="TextBox 20">
            <a:extLst>
              <a:ext uri="{FF2B5EF4-FFF2-40B4-BE49-F238E27FC236}">
                <a16:creationId xmlns:a16="http://schemas.microsoft.com/office/drawing/2014/main" id="{509EE364-52F8-49E8-889F-B7EBED141E6B}"/>
              </a:ext>
            </a:extLst>
          </p:cNvPr>
          <p:cNvSpPr txBox="1"/>
          <p:nvPr/>
        </p:nvSpPr>
        <p:spPr>
          <a:xfrm>
            <a:off x="728722" y="623144"/>
            <a:ext cx="7457243" cy="2523768"/>
          </a:xfrm>
          <a:prstGeom prst="rect">
            <a:avLst/>
          </a:prstGeom>
          <a:noFill/>
        </p:spPr>
        <p:txBody>
          <a:bodyPr wrap="square" rtlCol="0">
            <a:spAutoFit/>
          </a:bodyPr>
          <a:lstStyle/>
          <a:p>
            <a:r>
              <a:rPr lang="en-US" sz="1800" dirty="0">
                <a:solidFill>
                  <a:schemeClr val="bg1"/>
                </a:solidFill>
              </a:rPr>
              <a:t>Research question</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r>
              <a:rPr lang="en-US" sz="1800" dirty="0">
                <a:solidFill>
                  <a:schemeClr val="bg1"/>
                </a:solidFill>
              </a:rPr>
              <a:t>1. What are the factors which could affect the price of a vegetable in a market in </a:t>
            </a:r>
            <a:r>
              <a:rPr lang="en-US" sz="1800" dirty="0" err="1">
                <a:solidFill>
                  <a:schemeClr val="bg1"/>
                </a:solidFill>
              </a:rPr>
              <a:t>Srilanka</a:t>
            </a:r>
            <a:r>
              <a:rPr lang="en-US" sz="1800" dirty="0">
                <a:solidFill>
                  <a:schemeClr val="bg1"/>
                </a:solidFill>
              </a:rPr>
              <a:t>.?</a:t>
            </a:r>
          </a:p>
          <a:p>
            <a:endParaRPr lang="en-US" sz="1800" dirty="0">
              <a:solidFill>
                <a:schemeClr val="bg1"/>
              </a:solidFill>
            </a:endParaRPr>
          </a:p>
          <a:p>
            <a:endParaRPr lang="en-US" sz="1800" dirty="0">
              <a:solidFill>
                <a:schemeClr val="bg1"/>
              </a:solidFill>
            </a:endParaRPr>
          </a:p>
          <a:p>
            <a:r>
              <a:rPr lang="en-US" sz="1800" dirty="0">
                <a:solidFill>
                  <a:schemeClr val="bg1"/>
                </a:solidFill>
              </a:rPr>
              <a:t>1.2. Does price of vegetable in one market contribute to another market</a:t>
            </a:r>
          </a:p>
          <a:p>
            <a:endParaRPr lang="en-US" dirty="0"/>
          </a:p>
        </p:txBody>
      </p:sp>
    </p:spTree>
    <p:extLst>
      <p:ext uri="{BB962C8B-B14F-4D97-AF65-F5344CB8AC3E}">
        <p14:creationId xmlns:p14="http://schemas.microsoft.com/office/powerpoint/2010/main" val="420940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9" name="Picture 8" descr="A close up of some green beans&#10;&#10;Description automatically generated with low confidence">
            <a:extLst>
              <a:ext uri="{FF2B5EF4-FFF2-40B4-BE49-F238E27FC236}">
                <a16:creationId xmlns:a16="http://schemas.microsoft.com/office/drawing/2014/main" id="{541F2CED-FE29-4F3D-8626-1913B23B7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04" y="1068633"/>
            <a:ext cx="730810" cy="1096215"/>
          </a:xfrm>
          <a:prstGeom prst="rect">
            <a:avLst/>
          </a:prstGeom>
        </p:spPr>
      </p:pic>
      <p:pic>
        <p:nvPicPr>
          <p:cNvPr id="10" name="Picture 9" descr="A group of carrots&#10;&#10;Description automatically generated with low confidence">
            <a:extLst>
              <a:ext uri="{FF2B5EF4-FFF2-40B4-BE49-F238E27FC236}">
                <a16:creationId xmlns:a16="http://schemas.microsoft.com/office/drawing/2014/main" id="{E07DD145-60B3-4093-A4FF-4F20B2508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77" y="1068633"/>
            <a:ext cx="730810" cy="1096215"/>
          </a:xfrm>
          <a:prstGeom prst="rect">
            <a:avLst/>
          </a:prstGeom>
        </p:spPr>
      </p:pic>
      <p:pic>
        <p:nvPicPr>
          <p:cNvPr id="11" name="Picture 10" descr="A picture containing green, plant&#10;&#10;Description automatically generated">
            <a:extLst>
              <a:ext uri="{FF2B5EF4-FFF2-40B4-BE49-F238E27FC236}">
                <a16:creationId xmlns:a16="http://schemas.microsoft.com/office/drawing/2014/main" id="{6FEA39E6-9297-4D5D-9E0B-9D7B08555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3876" y="1068633"/>
            <a:ext cx="765914" cy="1096215"/>
          </a:xfrm>
          <a:prstGeom prst="rect">
            <a:avLst/>
          </a:prstGeom>
        </p:spPr>
      </p:pic>
      <p:pic>
        <p:nvPicPr>
          <p:cNvPr id="12" name="Picture 11" descr="A close up of a leaf&#10;&#10;Description automatically generated with low confidence">
            <a:extLst>
              <a:ext uri="{FF2B5EF4-FFF2-40B4-BE49-F238E27FC236}">
                <a16:creationId xmlns:a16="http://schemas.microsoft.com/office/drawing/2014/main" id="{872317CB-D075-4931-AC14-77348B36A1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2293" y="1068633"/>
            <a:ext cx="730811" cy="1096216"/>
          </a:xfrm>
          <a:prstGeom prst="rect">
            <a:avLst/>
          </a:prstGeom>
        </p:spPr>
      </p:pic>
      <p:pic>
        <p:nvPicPr>
          <p:cNvPr id="13" name="Picture 12" descr="A picture containing plant, fruit, close&#10;&#10;Description automatically generated">
            <a:extLst>
              <a:ext uri="{FF2B5EF4-FFF2-40B4-BE49-F238E27FC236}">
                <a16:creationId xmlns:a16="http://schemas.microsoft.com/office/drawing/2014/main" id="{346F4E1D-0AE7-44AB-88D3-E78E06826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033072" y="1053739"/>
            <a:ext cx="695412" cy="1096215"/>
          </a:xfrm>
          <a:prstGeom prst="rect">
            <a:avLst/>
          </a:prstGeom>
        </p:spPr>
      </p:pic>
      <p:sp>
        <p:nvSpPr>
          <p:cNvPr id="14" name="TextBox 13">
            <a:extLst>
              <a:ext uri="{FF2B5EF4-FFF2-40B4-BE49-F238E27FC236}">
                <a16:creationId xmlns:a16="http://schemas.microsoft.com/office/drawing/2014/main" id="{4261B401-F1BD-4FDB-B79E-177F07C6F04F}"/>
              </a:ext>
            </a:extLst>
          </p:cNvPr>
          <p:cNvSpPr txBox="1"/>
          <p:nvPr/>
        </p:nvSpPr>
        <p:spPr>
          <a:xfrm>
            <a:off x="334182" y="2736717"/>
            <a:ext cx="856825" cy="307777"/>
          </a:xfrm>
          <a:prstGeom prst="rect">
            <a:avLst/>
          </a:prstGeom>
          <a:noFill/>
        </p:spPr>
        <p:txBody>
          <a:bodyPr wrap="square" rtlCol="0">
            <a:spAutoFit/>
          </a:bodyPr>
          <a:lstStyle/>
          <a:p>
            <a:r>
              <a:rPr lang="en-US" dirty="0">
                <a:solidFill>
                  <a:schemeClr val="bg1"/>
                </a:solidFill>
              </a:rPr>
              <a:t>Bean</a:t>
            </a:r>
          </a:p>
        </p:txBody>
      </p:sp>
      <p:sp>
        <p:nvSpPr>
          <p:cNvPr id="15" name="TextBox 14">
            <a:extLst>
              <a:ext uri="{FF2B5EF4-FFF2-40B4-BE49-F238E27FC236}">
                <a16:creationId xmlns:a16="http://schemas.microsoft.com/office/drawing/2014/main" id="{5D404E5A-F118-46B5-8A45-76410B9D4D2E}"/>
              </a:ext>
            </a:extLst>
          </p:cNvPr>
          <p:cNvSpPr txBox="1"/>
          <p:nvPr/>
        </p:nvSpPr>
        <p:spPr>
          <a:xfrm>
            <a:off x="1979977" y="2668852"/>
            <a:ext cx="856825" cy="307777"/>
          </a:xfrm>
          <a:prstGeom prst="rect">
            <a:avLst/>
          </a:prstGeom>
          <a:noFill/>
        </p:spPr>
        <p:txBody>
          <a:bodyPr wrap="square" rtlCol="0">
            <a:spAutoFit/>
          </a:bodyPr>
          <a:lstStyle/>
          <a:p>
            <a:r>
              <a:rPr lang="en-US" dirty="0">
                <a:solidFill>
                  <a:schemeClr val="bg1"/>
                </a:solidFill>
              </a:rPr>
              <a:t>Carrot</a:t>
            </a:r>
          </a:p>
        </p:txBody>
      </p:sp>
      <p:sp>
        <p:nvSpPr>
          <p:cNvPr id="16" name="TextBox 15">
            <a:extLst>
              <a:ext uri="{FF2B5EF4-FFF2-40B4-BE49-F238E27FC236}">
                <a16:creationId xmlns:a16="http://schemas.microsoft.com/office/drawing/2014/main" id="{5BEE02A9-1051-48C6-8678-85E5CFDE0CC6}"/>
              </a:ext>
            </a:extLst>
          </p:cNvPr>
          <p:cNvSpPr txBox="1"/>
          <p:nvPr/>
        </p:nvSpPr>
        <p:spPr>
          <a:xfrm>
            <a:off x="3545863" y="2710599"/>
            <a:ext cx="856825" cy="307777"/>
          </a:xfrm>
          <a:prstGeom prst="rect">
            <a:avLst/>
          </a:prstGeom>
          <a:noFill/>
        </p:spPr>
        <p:txBody>
          <a:bodyPr wrap="square" rtlCol="0">
            <a:spAutoFit/>
          </a:bodyPr>
          <a:lstStyle/>
          <a:p>
            <a:r>
              <a:rPr lang="en-US" dirty="0">
                <a:solidFill>
                  <a:schemeClr val="bg1"/>
                </a:solidFill>
              </a:rPr>
              <a:t>Tomato</a:t>
            </a:r>
          </a:p>
        </p:txBody>
      </p:sp>
      <p:sp>
        <p:nvSpPr>
          <p:cNvPr id="17" name="TextBox 16">
            <a:extLst>
              <a:ext uri="{FF2B5EF4-FFF2-40B4-BE49-F238E27FC236}">
                <a16:creationId xmlns:a16="http://schemas.microsoft.com/office/drawing/2014/main" id="{B0B1FE5C-1A28-430C-9C44-BCE55ACAE2A4}"/>
              </a:ext>
            </a:extLst>
          </p:cNvPr>
          <p:cNvSpPr txBox="1"/>
          <p:nvPr/>
        </p:nvSpPr>
        <p:spPr>
          <a:xfrm>
            <a:off x="5266164" y="2655906"/>
            <a:ext cx="1377661" cy="307777"/>
          </a:xfrm>
          <a:prstGeom prst="rect">
            <a:avLst/>
          </a:prstGeom>
          <a:noFill/>
        </p:spPr>
        <p:txBody>
          <a:bodyPr wrap="square" rtlCol="0">
            <a:spAutoFit/>
          </a:bodyPr>
          <a:lstStyle/>
          <a:p>
            <a:r>
              <a:rPr lang="en-US" dirty="0">
                <a:solidFill>
                  <a:schemeClr val="bg1"/>
                </a:solidFill>
              </a:rPr>
              <a:t>Cabbage</a:t>
            </a:r>
          </a:p>
        </p:txBody>
      </p:sp>
      <p:sp>
        <p:nvSpPr>
          <p:cNvPr id="18" name="TextBox 17">
            <a:extLst>
              <a:ext uri="{FF2B5EF4-FFF2-40B4-BE49-F238E27FC236}">
                <a16:creationId xmlns:a16="http://schemas.microsoft.com/office/drawing/2014/main" id="{3F923501-7A7D-4D34-B5FD-BCFD12B83FC7}"/>
              </a:ext>
            </a:extLst>
          </p:cNvPr>
          <p:cNvSpPr txBox="1"/>
          <p:nvPr/>
        </p:nvSpPr>
        <p:spPr>
          <a:xfrm>
            <a:off x="7164023" y="2710599"/>
            <a:ext cx="811094" cy="307777"/>
          </a:xfrm>
          <a:prstGeom prst="rect">
            <a:avLst/>
          </a:prstGeom>
          <a:noFill/>
        </p:spPr>
        <p:txBody>
          <a:bodyPr wrap="square" rtlCol="0">
            <a:spAutoFit/>
          </a:bodyPr>
          <a:lstStyle/>
          <a:p>
            <a:r>
              <a:rPr lang="en-US" dirty="0">
                <a:solidFill>
                  <a:schemeClr val="bg1"/>
                </a:solidFill>
              </a:rPr>
              <a:t>Brinjal</a:t>
            </a:r>
          </a:p>
        </p:txBody>
      </p:sp>
    </p:spTree>
    <p:extLst>
      <p:ext uri="{BB962C8B-B14F-4D97-AF65-F5344CB8AC3E}">
        <p14:creationId xmlns:p14="http://schemas.microsoft.com/office/powerpoint/2010/main" val="71749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TextBox 8">
            <a:extLst>
              <a:ext uri="{FF2B5EF4-FFF2-40B4-BE49-F238E27FC236}">
                <a16:creationId xmlns:a16="http://schemas.microsoft.com/office/drawing/2014/main" id="{33FAE646-12C3-4610-ADE2-ECB7A4DF3D1C}"/>
              </a:ext>
            </a:extLst>
          </p:cNvPr>
          <p:cNvSpPr txBox="1"/>
          <p:nvPr/>
        </p:nvSpPr>
        <p:spPr>
          <a:xfrm>
            <a:off x="220337" y="416394"/>
            <a:ext cx="3955056" cy="1390372"/>
          </a:xfrm>
          <a:prstGeom prst="rect">
            <a:avLst/>
          </a:prstGeom>
          <a:noFill/>
        </p:spPr>
        <p:txBody>
          <a:bodyPr wrap="square" rtlCol="0">
            <a:spAutoFit/>
          </a:bodyPr>
          <a:lstStyle/>
          <a:p>
            <a:pPr>
              <a:spcAft>
                <a:spcPts val="600"/>
              </a:spcAft>
            </a:pPr>
            <a:r>
              <a:rPr lang="en-US" b="0" i="0" dirty="0">
                <a:solidFill>
                  <a:schemeClr val="bg1"/>
                </a:solidFill>
                <a:effectLst/>
                <a:latin typeface="ActaBook"/>
              </a:rPr>
              <a:t>Bush beans can be harvested a little faster than pole beans. They mature in 50 to 55 days, while pole beans will take 50 to 60 days. On average, it takes bean plants a little less than two months to produce beans and fully mature, but different cultivars have different maturities</a:t>
            </a:r>
            <a:endParaRPr lang="en-US" dirty="0">
              <a:solidFill>
                <a:schemeClr val="bg1"/>
              </a:solidFill>
            </a:endParaRPr>
          </a:p>
        </p:txBody>
      </p:sp>
      <p:sp>
        <p:nvSpPr>
          <p:cNvPr id="10" name="TextBox 9">
            <a:extLst>
              <a:ext uri="{FF2B5EF4-FFF2-40B4-BE49-F238E27FC236}">
                <a16:creationId xmlns:a16="http://schemas.microsoft.com/office/drawing/2014/main" id="{DBAF4ED4-7BEF-48E6-8C23-8A1B5198E865}"/>
              </a:ext>
            </a:extLst>
          </p:cNvPr>
          <p:cNvSpPr txBox="1"/>
          <p:nvPr/>
        </p:nvSpPr>
        <p:spPr>
          <a:xfrm>
            <a:off x="4968609" y="588360"/>
            <a:ext cx="3644006" cy="523220"/>
          </a:xfrm>
          <a:prstGeom prst="rect">
            <a:avLst/>
          </a:prstGeom>
          <a:noFill/>
        </p:spPr>
        <p:txBody>
          <a:bodyPr wrap="square" rtlCol="0">
            <a:spAutoFit/>
          </a:bodyPr>
          <a:lstStyle/>
          <a:p>
            <a:pPr>
              <a:spcAft>
                <a:spcPts val="600"/>
              </a:spcAft>
            </a:pPr>
            <a:r>
              <a:rPr lang="en-US" b="0" i="0" dirty="0">
                <a:solidFill>
                  <a:schemeClr val="bg1"/>
                </a:solidFill>
                <a:effectLst/>
                <a:latin typeface="Roboto" panose="020B0604020202020204" pitchFamily="2" charset="0"/>
              </a:rPr>
              <a:t>Early-season tomatoes require 50 to 60 days to reach harvest from transplanting;</a:t>
            </a:r>
            <a:endParaRPr lang="en-US" dirty="0">
              <a:solidFill>
                <a:schemeClr val="bg1"/>
              </a:solidFill>
            </a:endParaRPr>
          </a:p>
        </p:txBody>
      </p:sp>
      <p:sp>
        <p:nvSpPr>
          <p:cNvPr id="11" name="TextBox 10">
            <a:extLst>
              <a:ext uri="{FF2B5EF4-FFF2-40B4-BE49-F238E27FC236}">
                <a16:creationId xmlns:a16="http://schemas.microsoft.com/office/drawing/2014/main" id="{FC13BF59-39CC-49FF-9DFE-A4F2A491C420}"/>
              </a:ext>
            </a:extLst>
          </p:cNvPr>
          <p:cNvSpPr txBox="1"/>
          <p:nvPr/>
        </p:nvSpPr>
        <p:spPr>
          <a:xfrm>
            <a:off x="4968606" y="1695276"/>
            <a:ext cx="3955057" cy="523220"/>
          </a:xfrm>
          <a:prstGeom prst="rect">
            <a:avLst/>
          </a:prstGeom>
          <a:noFill/>
        </p:spPr>
        <p:txBody>
          <a:bodyPr wrap="square" rtlCol="0">
            <a:spAutoFit/>
          </a:bodyPr>
          <a:lstStyle/>
          <a:p>
            <a:pPr>
              <a:spcAft>
                <a:spcPts val="600"/>
              </a:spcAft>
            </a:pPr>
            <a:r>
              <a:rPr lang="en-US" b="1" i="0" dirty="0">
                <a:solidFill>
                  <a:schemeClr val="bg1"/>
                </a:solidFill>
                <a:effectLst/>
                <a:latin typeface="arial" panose="020B0604020202020204" pitchFamily="34" charset="0"/>
              </a:rPr>
              <a:t>Carrots</a:t>
            </a:r>
            <a:r>
              <a:rPr lang="en-US" b="0" i="0" dirty="0">
                <a:solidFill>
                  <a:schemeClr val="bg1"/>
                </a:solidFill>
                <a:effectLst/>
                <a:latin typeface="arial" panose="020B0604020202020204" pitchFamily="34" charset="0"/>
              </a:rPr>
              <a:t> should be ready for </a:t>
            </a:r>
            <a:r>
              <a:rPr lang="en-US" b="1" i="0" dirty="0">
                <a:solidFill>
                  <a:schemeClr val="bg1"/>
                </a:solidFill>
                <a:effectLst/>
                <a:latin typeface="arial" panose="020B0604020202020204" pitchFamily="34" charset="0"/>
              </a:rPr>
              <a:t>harvest</a:t>
            </a:r>
            <a:r>
              <a:rPr lang="en-US" b="0" i="0" dirty="0">
                <a:solidFill>
                  <a:schemeClr val="bg1"/>
                </a:solidFill>
                <a:effectLst/>
                <a:latin typeface="arial" panose="020B0604020202020204" pitchFamily="34" charset="0"/>
              </a:rPr>
              <a:t> about 60-80 days after sowing seeds</a:t>
            </a:r>
            <a:endParaRPr lang="en-US" dirty="0">
              <a:solidFill>
                <a:schemeClr val="bg1"/>
              </a:solidFill>
            </a:endParaRPr>
          </a:p>
        </p:txBody>
      </p:sp>
      <p:sp>
        <p:nvSpPr>
          <p:cNvPr id="12" name="TextBox 11">
            <a:extLst>
              <a:ext uri="{FF2B5EF4-FFF2-40B4-BE49-F238E27FC236}">
                <a16:creationId xmlns:a16="http://schemas.microsoft.com/office/drawing/2014/main" id="{2FFFFCB6-D3B9-4FC8-94AA-26E06EB841BF}"/>
              </a:ext>
            </a:extLst>
          </p:cNvPr>
          <p:cNvSpPr txBox="1"/>
          <p:nvPr/>
        </p:nvSpPr>
        <p:spPr>
          <a:xfrm>
            <a:off x="5010320" y="2988611"/>
            <a:ext cx="3739771" cy="738664"/>
          </a:xfrm>
          <a:prstGeom prst="rect">
            <a:avLst/>
          </a:prstGeom>
          <a:noFill/>
        </p:spPr>
        <p:txBody>
          <a:bodyPr wrap="square" rtlCol="0">
            <a:spAutoFit/>
          </a:bodyPr>
          <a:lstStyle/>
          <a:p>
            <a:pPr>
              <a:spcAft>
                <a:spcPts val="600"/>
              </a:spcAft>
            </a:pPr>
            <a:r>
              <a:rPr lang="en-US" b="0" i="0" dirty="0">
                <a:solidFill>
                  <a:schemeClr val="bg1"/>
                </a:solidFill>
                <a:effectLst/>
                <a:latin typeface="Lora" panose="020B0604020202020204" pitchFamily="2" charset="0"/>
              </a:rPr>
              <a:t> Days to maturity is around 70 days for most green cabbage varieties and most produce 1- to 3-pound heads.</a:t>
            </a:r>
            <a:endParaRPr lang="en-US" dirty="0">
              <a:solidFill>
                <a:schemeClr val="bg1"/>
              </a:solidFill>
            </a:endParaRPr>
          </a:p>
        </p:txBody>
      </p:sp>
      <p:sp>
        <p:nvSpPr>
          <p:cNvPr id="13" name="TextBox 12">
            <a:extLst>
              <a:ext uri="{FF2B5EF4-FFF2-40B4-BE49-F238E27FC236}">
                <a16:creationId xmlns:a16="http://schemas.microsoft.com/office/drawing/2014/main" id="{180FEF3E-ED45-4174-ABF4-E3D46FA0C641}"/>
              </a:ext>
            </a:extLst>
          </p:cNvPr>
          <p:cNvSpPr txBox="1"/>
          <p:nvPr/>
        </p:nvSpPr>
        <p:spPr>
          <a:xfrm>
            <a:off x="157859" y="2757669"/>
            <a:ext cx="4080012" cy="523220"/>
          </a:xfrm>
          <a:prstGeom prst="rect">
            <a:avLst/>
          </a:prstGeom>
          <a:noFill/>
        </p:spPr>
        <p:txBody>
          <a:bodyPr wrap="square" rtlCol="0">
            <a:spAutoFit/>
          </a:bodyPr>
          <a:lstStyle/>
          <a:p>
            <a:pPr>
              <a:spcAft>
                <a:spcPts val="600"/>
              </a:spcAft>
            </a:pPr>
            <a:r>
              <a:rPr lang="en-US" b="0" i="0" dirty="0">
                <a:solidFill>
                  <a:schemeClr val="bg1"/>
                </a:solidFill>
                <a:effectLst/>
                <a:latin typeface="arial" panose="020B0604020202020204" pitchFamily="34" charset="0"/>
              </a:rPr>
              <a:t>Brinjal can  begin harvesting </a:t>
            </a:r>
            <a:r>
              <a:rPr lang="en-US" b="1" i="0" dirty="0">
                <a:solidFill>
                  <a:schemeClr val="bg1"/>
                </a:solidFill>
                <a:effectLst/>
                <a:latin typeface="arial" panose="020B0604020202020204" pitchFamily="34" charset="0"/>
              </a:rPr>
              <a:t>about 75 days after transplanting</a:t>
            </a:r>
            <a:endParaRPr lang="en-US" dirty="0">
              <a:solidFill>
                <a:schemeClr val="bg1"/>
              </a:solidFill>
            </a:endParaRPr>
          </a:p>
        </p:txBody>
      </p:sp>
    </p:spTree>
    <p:extLst>
      <p:ext uri="{BB962C8B-B14F-4D97-AF65-F5344CB8AC3E}">
        <p14:creationId xmlns:p14="http://schemas.microsoft.com/office/powerpoint/2010/main" val="157814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Content Placeholder 2">
            <a:extLst>
              <a:ext uri="{FF2B5EF4-FFF2-40B4-BE49-F238E27FC236}">
                <a16:creationId xmlns:a16="http://schemas.microsoft.com/office/drawing/2014/main" id="{913E65F7-C085-4974-B4D7-349D3B8C79E4}"/>
              </a:ext>
            </a:extLst>
          </p:cNvPr>
          <p:cNvSpPr txBox="1">
            <a:spLocks/>
          </p:cNvSpPr>
          <p:nvPr/>
        </p:nvSpPr>
        <p:spPr>
          <a:xfrm>
            <a:off x="873624" y="1863252"/>
            <a:ext cx="6269699" cy="255723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buClr>
              <a:buFont typeface="Wingdings" panose="05000000000000000000" pitchFamily="2" charset="2"/>
              <a:buChar char="v"/>
            </a:pPr>
            <a:r>
              <a:rPr lang="en-US" sz="2500" dirty="0">
                <a:solidFill>
                  <a:schemeClr val="bg1"/>
                </a:solidFill>
                <a:latin typeface="Times New Roman" panose="02020603050405020304" pitchFamily="18" charset="0"/>
                <a:ea typeface="Times New Roman" panose="02020603050405020304" pitchFamily="18" charset="0"/>
              </a:rPr>
              <a:t>Produce a multivariate forecasting model which performs better analysis and forecast for Sri Lankan market.</a:t>
            </a:r>
            <a:endParaRPr lang="en-US" sz="2500" dirty="0">
              <a:solidFill>
                <a:schemeClr val="bg1"/>
              </a:solidFill>
            </a:endParaRPr>
          </a:p>
        </p:txBody>
      </p:sp>
      <p:sp>
        <p:nvSpPr>
          <p:cNvPr id="10" name="Title 1">
            <a:extLst>
              <a:ext uri="{FF2B5EF4-FFF2-40B4-BE49-F238E27FC236}">
                <a16:creationId xmlns:a16="http://schemas.microsoft.com/office/drawing/2014/main" id="{787A8141-FCEF-491C-B4A6-CFC2D4957B8A}"/>
              </a:ext>
            </a:extLst>
          </p:cNvPr>
          <p:cNvSpPr>
            <a:spLocks noGrp="1"/>
          </p:cNvSpPr>
          <p:nvPr>
            <p:ph type="title"/>
          </p:nvPr>
        </p:nvSpPr>
        <p:spPr>
          <a:xfrm>
            <a:off x="2216148" y="723013"/>
            <a:ext cx="7923255" cy="779513"/>
          </a:xfrm>
        </p:spPr>
        <p:txBody>
          <a:bodyPr/>
          <a:lstStyle/>
          <a:p>
            <a:r>
              <a:rPr lang="en-US" sz="3400" b="1" dirty="0">
                <a:solidFill>
                  <a:schemeClr val="bg1"/>
                </a:solidFill>
                <a:effectLst/>
                <a:latin typeface="Times New Roman" panose="02020603050405020304" pitchFamily="18" charset="0"/>
                <a:ea typeface="Times New Roman" panose="02020603050405020304" pitchFamily="18" charset="0"/>
                <a:cs typeface="Latha" panose="020B0604020202020204" pitchFamily="34" charset="0"/>
              </a:rPr>
              <a:t>Main Objective </a:t>
            </a:r>
            <a:br>
              <a:rPr lang="en-US" sz="3400" dirty="0">
                <a:solidFill>
                  <a:schemeClr val="bg1"/>
                </a:solidFill>
                <a:effectLst/>
                <a:latin typeface="Calibri" panose="020F0502020204030204" pitchFamily="34" charset="0"/>
                <a:ea typeface="Calibri" panose="020F0502020204030204" pitchFamily="34" charset="0"/>
                <a:cs typeface="Latha" panose="020B0604020202020204" pitchFamily="34" charset="0"/>
              </a:rPr>
            </a:br>
            <a:endParaRPr lang="en-US" sz="3400" dirty="0">
              <a:solidFill>
                <a:schemeClr val="bg1"/>
              </a:solidFill>
            </a:endParaRPr>
          </a:p>
        </p:txBody>
      </p:sp>
    </p:spTree>
    <p:extLst>
      <p:ext uri="{BB962C8B-B14F-4D97-AF65-F5344CB8AC3E}">
        <p14:creationId xmlns:p14="http://schemas.microsoft.com/office/powerpoint/2010/main" val="376302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Content Placeholder 2">
            <a:extLst>
              <a:ext uri="{FF2B5EF4-FFF2-40B4-BE49-F238E27FC236}">
                <a16:creationId xmlns:a16="http://schemas.microsoft.com/office/drawing/2014/main" id="{913E65F7-C085-4974-B4D7-349D3B8C79E4}"/>
              </a:ext>
            </a:extLst>
          </p:cNvPr>
          <p:cNvSpPr txBox="1">
            <a:spLocks/>
          </p:cNvSpPr>
          <p:nvPr/>
        </p:nvSpPr>
        <p:spPr>
          <a:xfrm>
            <a:off x="728722" y="1349002"/>
            <a:ext cx="6269699" cy="255723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Times New Roman" panose="02020603050405020304" pitchFamily="18" charset="0"/>
                <a:ea typeface="Times New Roman" panose="02020603050405020304" pitchFamily="18" charset="0"/>
              </a:rPr>
              <a:t>Produce a multivariate forecasting model which performs better analysis and forecast for Sri Lankan market.</a:t>
            </a:r>
            <a:endParaRPr lang="en-US" sz="2400" dirty="0">
              <a:solidFill>
                <a:schemeClr val="bg1"/>
              </a:solidFill>
            </a:endParaRPr>
          </a:p>
        </p:txBody>
      </p:sp>
      <p:sp>
        <p:nvSpPr>
          <p:cNvPr id="11" name="Title 1">
            <a:extLst>
              <a:ext uri="{FF2B5EF4-FFF2-40B4-BE49-F238E27FC236}">
                <a16:creationId xmlns:a16="http://schemas.microsoft.com/office/drawing/2014/main" id="{40AECC72-F9DA-407B-A8D1-56A8852CA660}"/>
              </a:ext>
            </a:extLst>
          </p:cNvPr>
          <p:cNvSpPr>
            <a:spLocks noGrp="1"/>
          </p:cNvSpPr>
          <p:nvPr>
            <p:ph type="title"/>
          </p:nvPr>
        </p:nvSpPr>
        <p:spPr>
          <a:xfrm>
            <a:off x="584200" y="406400"/>
            <a:ext cx="8121650" cy="571500"/>
          </a:xfrm>
        </p:spPr>
        <p:txBody>
          <a:bodyPr/>
          <a:lstStyle/>
          <a:p>
            <a:r>
              <a:rPr lang="en-US" dirty="0"/>
              <a:t>Models used </a:t>
            </a:r>
          </a:p>
        </p:txBody>
      </p:sp>
      <p:sp>
        <p:nvSpPr>
          <p:cNvPr id="14" name="Subtitle 2">
            <a:extLst>
              <a:ext uri="{FF2B5EF4-FFF2-40B4-BE49-F238E27FC236}">
                <a16:creationId xmlns:a16="http://schemas.microsoft.com/office/drawing/2014/main" id="{B2C3E359-4AF8-45C7-896B-2721C51763ED}"/>
              </a:ext>
            </a:extLst>
          </p:cNvPr>
          <p:cNvSpPr txBox="1">
            <a:spLocks/>
          </p:cNvSpPr>
          <p:nvPr/>
        </p:nvSpPr>
        <p:spPr>
          <a:xfrm>
            <a:off x="1107363" y="3043464"/>
            <a:ext cx="3829235" cy="128060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rPr>
              <a:t>Statistical Method</a:t>
            </a:r>
          </a:p>
          <a:p>
            <a:r>
              <a:rPr lang="en-US" sz="2400" dirty="0">
                <a:solidFill>
                  <a:schemeClr val="bg1"/>
                </a:solidFill>
              </a:rPr>
              <a:t>VAR </a:t>
            </a:r>
          </a:p>
          <a:p>
            <a:endParaRPr lang="en-US" dirty="0"/>
          </a:p>
          <a:p>
            <a:endParaRPr lang="en-US" dirty="0"/>
          </a:p>
        </p:txBody>
      </p:sp>
      <p:sp>
        <p:nvSpPr>
          <p:cNvPr id="15" name="Subtitle 2">
            <a:extLst>
              <a:ext uri="{FF2B5EF4-FFF2-40B4-BE49-F238E27FC236}">
                <a16:creationId xmlns:a16="http://schemas.microsoft.com/office/drawing/2014/main" id="{A8190905-DC9A-4F31-9B10-B9F1659CADA0}"/>
              </a:ext>
            </a:extLst>
          </p:cNvPr>
          <p:cNvSpPr txBox="1">
            <a:spLocks/>
          </p:cNvSpPr>
          <p:nvPr/>
        </p:nvSpPr>
        <p:spPr>
          <a:xfrm>
            <a:off x="4754543" y="2947045"/>
            <a:ext cx="3829235" cy="1280604"/>
          </a:xfrm>
          <a:prstGeom prst="rect">
            <a:avLst/>
          </a:prstGeom>
        </p:spPr>
        <p:txBody>
          <a:bodyPr lIns="0" tIns="0" rIns="0" bIns="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spc="7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spc="7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spc="7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spc="7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Deep Learning</a:t>
            </a:r>
          </a:p>
          <a:p>
            <a:r>
              <a:rPr lang="en-US" dirty="0">
                <a:solidFill>
                  <a:schemeClr val="bg1"/>
                </a:solidFill>
              </a:rPr>
              <a:t>LSTM</a:t>
            </a:r>
            <a:r>
              <a:rPr lang="en-US" dirty="0"/>
              <a:t> </a:t>
            </a:r>
          </a:p>
          <a:p>
            <a:endParaRPr lang="en-US" dirty="0"/>
          </a:p>
          <a:p>
            <a:endParaRPr lang="en-US" dirty="0"/>
          </a:p>
        </p:txBody>
      </p:sp>
    </p:spTree>
    <p:extLst>
      <p:ext uri="{BB962C8B-B14F-4D97-AF65-F5344CB8AC3E}">
        <p14:creationId xmlns:p14="http://schemas.microsoft.com/office/powerpoint/2010/main" val="1138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Title 1">
            <a:extLst>
              <a:ext uri="{FF2B5EF4-FFF2-40B4-BE49-F238E27FC236}">
                <a16:creationId xmlns:a16="http://schemas.microsoft.com/office/drawing/2014/main" id="{14ADA2D3-A179-4050-92FB-D025B57A0150}"/>
              </a:ext>
            </a:extLst>
          </p:cNvPr>
          <p:cNvSpPr txBox="1">
            <a:spLocks/>
          </p:cNvSpPr>
          <p:nvPr/>
        </p:nvSpPr>
        <p:spPr>
          <a:xfrm>
            <a:off x="302097" y="0"/>
            <a:ext cx="4685857" cy="146597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1pPr>
            <a:lvl2pPr marR="0" lvl="1"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2pPr>
            <a:lvl3pPr marR="0" lvl="2"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3pPr>
            <a:lvl4pPr marR="0" lvl="3"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4pPr>
            <a:lvl5pPr marR="0" lvl="4"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5pPr>
            <a:lvl6pPr marR="0" lvl="5"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6pPr>
            <a:lvl7pPr marR="0" lvl="6"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7pPr>
            <a:lvl8pPr marR="0" lvl="7"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8pPr>
            <a:lvl9pPr marR="0" lvl="8"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9pPr>
          </a:lstStyle>
          <a:p>
            <a:r>
              <a:rPr lang="en-US" dirty="0"/>
              <a:t>Type of forecasting.</a:t>
            </a:r>
          </a:p>
        </p:txBody>
      </p:sp>
      <p:sp>
        <p:nvSpPr>
          <p:cNvPr id="10" name="Content Placeholder 2">
            <a:extLst>
              <a:ext uri="{FF2B5EF4-FFF2-40B4-BE49-F238E27FC236}">
                <a16:creationId xmlns:a16="http://schemas.microsoft.com/office/drawing/2014/main" id="{5BE6DF98-C74C-4610-85FC-072EB2C67BB7}"/>
              </a:ext>
            </a:extLst>
          </p:cNvPr>
          <p:cNvSpPr txBox="1">
            <a:spLocks/>
          </p:cNvSpPr>
          <p:nvPr/>
        </p:nvSpPr>
        <p:spPr>
          <a:xfrm>
            <a:off x="1068964" y="3087235"/>
            <a:ext cx="5638800" cy="1465973"/>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en-US" sz="1600" dirty="0">
                <a:solidFill>
                  <a:schemeClr val="bg1"/>
                </a:solidFill>
              </a:rPr>
              <a:t>The causes for these price fluctuations can be divided into two categories as endogenous (changes in supply and demand within the sector) and exogenous (changes take place outside the economic environment) causes</a:t>
            </a:r>
          </a:p>
          <a:p>
            <a:pPr>
              <a:lnSpc>
                <a:spcPct val="110000"/>
              </a:lnSpc>
            </a:pPr>
            <a:endParaRPr lang="en-US" sz="1600" dirty="0">
              <a:solidFill>
                <a:schemeClr val="bg1"/>
              </a:solidFill>
            </a:endParaRPr>
          </a:p>
          <a:p>
            <a:pPr>
              <a:lnSpc>
                <a:spcPct val="110000"/>
              </a:lnSpc>
            </a:pPr>
            <a:r>
              <a:rPr lang="en-US" sz="1600" dirty="0">
                <a:solidFill>
                  <a:schemeClr val="bg1"/>
                </a:solidFill>
              </a:rPr>
              <a:t>Variants considered in this research is retail and wholesale price in Pettah and </a:t>
            </a:r>
            <a:r>
              <a:rPr lang="en-US" sz="1600" dirty="0" err="1">
                <a:solidFill>
                  <a:schemeClr val="bg1"/>
                </a:solidFill>
              </a:rPr>
              <a:t>Damubulla</a:t>
            </a:r>
            <a:r>
              <a:rPr lang="en-US" sz="1600" dirty="0">
                <a:solidFill>
                  <a:schemeClr val="bg1"/>
                </a:solidFill>
              </a:rPr>
              <a:t> for a vegetable.</a:t>
            </a:r>
          </a:p>
          <a:p>
            <a:pPr>
              <a:lnSpc>
                <a:spcPct val="110000"/>
              </a:lnSpc>
            </a:pPr>
            <a:endParaRPr lang="en-US" sz="1000" dirty="0"/>
          </a:p>
        </p:txBody>
      </p:sp>
      <p:pic>
        <p:nvPicPr>
          <p:cNvPr id="13" name="Picture 12" descr="A picture containing sky, pencil, lined, row&#10;&#10;Description automatically generated">
            <a:extLst>
              <a:ext uri="{FF2B5EF4-FFF2-40B4-BE49-F238E27FC236}">
                <a16:creationId xmlns:a16="http://schemas.microsoft.com/office/drawing/2014/main" id="{ECB00DE3-44CD-457B-8466-FC1E5762F21A}"/>
              </a:ext>
            </a:extLst>
          </p:cNvPr>
          <p:cNvPicPr>
            <a:picLocks noChangeAspect="1"/>
          </p:cNvPicPr>
          <p:nvPr/>
        </p:nvPicPr>
        <p:blipFill rotWithShape="1">
          <a:blip r:embed="rId3"/>
          <a:srcRect l="2344" r="-1" b="-1"/>
          <a:stretch/>
        </p:blipFill>
        <p:spPr>
          <a:xfrm>
            <a:off x="302096" y="590292"/>
            <a:ext cx="8660461" cy="2501931"/>
          </a:xfrm>
          <a:prstGeom prst="rect">
            <a:avLst/>
          </a:prstGeom>
        </p:spPr>
      </p:pic>
    </p:spTree>
    <p:extLst>
      <p:ext uri="{BB962C8B-B14F-4D97-AF65-F5344CB8AC3E}">
        <p14:creationId xmlns:p14="http://schemas.microsoft.com/office/powerpoint/2010/main" val="49136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1700" y="1233125"/>
            <a:ext cx="8520600" cy="1379446"/>
          </a:xfrm>
        </p:spPr>
        <p:txBody>
          <a:bodyPr/>
          <a:lstStyle/>
          <a:p>
            <a:r>
              <a:rPr lang="en-US" sz="4800" dirty="0"/>
              <a:t>Overall Project Description</a:t>
            </a:r>
            <a:br>
              <a:rPr lang="en-US" sz="4800" dirty="0"/>
            </a:br>
            <a:endParaRPr lang="en-US" sz="4800" dirty="0"/>
          </a:p>
        </p:txBody>
      </p:sp>
      <p:sp>
        <p:nvSpPr>
          <p:cNvPr id="8" name="Text Placeholder 7"/>
          <p:cNvSpPr>
            <a:spLocks noGrp="1"/>
          </p:cNvSpPr>
          <p:nvPr>
            <p:ph type="body" idx="1"/>
          </p:nvPr>
        </p:nvSpPr>
        <p:spPr>
          <a:xfrm>
            <a:off x="1240971" y="2271340"/>
            <a:ext cx="6357257" cy="1300800"/>
          </a:xfrm>
        </p:spPr>
        <p:txBody>
          <a:bodyPr/>
          <a:lstStyle/>
          <a:p>
            <a:pPr indent="-457200" algn="l">
              <a:buClr>
                <a:schemeClr val="accent1"/>
              </a:buClr>
              <a:buSzPct val="80000"/>
              <a:buFont typeface="Wingdings" panose="05000000000000000000" pitchFamily="2" charset="2"/>
              <a:buChar char="Ø"/>
            </a:pPr>
            <a:r>
              <a:rPr lang="en-US" sz="2800" dirty="0"/>
              <a:t>Research Problem</a:t>
            </a:r>
          </a:p>
          <a:p>
            <a:pPr indent="-457200" algn="l">
              <a:buClr>
                <a:schemeClr val="accent1"/>
              </a:buClr>
              <a:buSzPct val="80000"/>
              <a:buFont typeface="Wingdings" panose="05000000000000000000" pitchFamily="2" charset="2"/>
              <a:buChar char="Ø"/>
            </a:pPr>
            <a:r>
              <a:rPr lang="en-US" sz="2800" dirty="0"/>
              <a:t>Research Objectives</a:t>
            </a:r>
          </a:p>
          <a:p>
            <a:pPr indent="-457200" algn="l">
              <a:buClr>
                <a:schemeClr val="accent1"/>
              </a:buClr>
              <a:buSzPct val="80000"/>
              <a:buFont typeface="Wingdings" panose="05000000000000000000" pitchFamily="2" charset="2"/>
              <a:buChar char="Ø"/>
            </a:pPr>
            <a:r>
              <a:rPr lang="en-US" sz="2800" dirty="0"/>
              <a:t>Overall solution</a:t>
            </a:r>
          </a:p>
        </p:txBody>
      </p:sp>
      <p:grpSp>
        <p:nvGrpSpPr>
          <p:cNvPr id="9" name="Google Shape;569;p49"/>
          <p:cNvGrpSpPr/>
          <p:nvPr/>
        </p:nvGrpSpPr>
        <p:grpSpPr>
          <a:xfrm>
            <a:off x="6900847" y="1955436"/>
            <a:ext cx="1187238" cy="2579838"/>
            <a:chOff x="4549584" y="803641"/>
            <a:chExt cx="1626737" cy="3534859"/>
          </a:xfrm>
        </p:grpSpPr>
        <p:sp>
          <p:nvSpPr>
            <p:cNvPr id="10" name="Google Shape;570;p49"/>
            <p:cNvSpPr/>
            <p:nvPr/>
          </p:nvSpPr>
          <p:spPr>
            <a:xfrm>
              <a:off x="4549584" y="803641"/>
              <a:ext cx="1626737" cy="3534840"/>
            </a:xfrm>
            <a:custGeom>
              <a:avLst/>
              <a:gdLst/>
              <a:ahLst/>
              <a:cxnLst/>
              <a:rect l="l" t="t" r="r" b="b"/>
              <a:pathLst>
                <a:path w="88990" h="193372" extrusionOk="0">
                  <a:moveTo>
                    <a:pt x="12962" y="1"/>
                  </a:moveTo>
                  <a:cubicBezTo>
                    <a:pt x="5782" y="1"/>
                    <a:pt x="1" y="5782"/>
                    <a:pt x="1" y="12963"/>
                  </a:cubicBezTo>
                  <a:lnTo>
                    <a:pt x="1" y="180410"/>
                  </a:lnTo>
                  <a:cubicBezTo>
                    <a:pt x="1" y="187590"/>
                    <a:pt x="5782" y="193371"/>
                    <a:pt x="12962" y="193371"/>
                  </a:cubicBezTo>
                  <a:lnTo>
                    <a:pt x="76028" y="193371"/>
                  </a:lnTo>
                  <a:cubicBezTo>
                    <a:pt x="83208" y="193371"/>
                    <a:pt x="88989" y="187590"/>
                    <a:pt x="88989" y="180410"/>
                  </a:cubicBezTo>
                  <a:lnTo>
                    <a:pt x="88989" y="12963"/>
                  </a:lnTo>
                  <a:cubicBezTo>
                    <a:pt x="88989" y="5782"/>
                    <a:pt x="83208" y="1"/>
                    <a:pt x="7602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1;p49"/>
            <p:cNvSpPr/>
            <p:nvPr/>
          </p:nvSpPr>
          <p:spPr>
            <a:xfrm>
              <a:off x="4549584" y="803696"/>
              <a:ext cx="1626737" cy="3534804"/>
            </a:xfrm>
            <a:custGeom>
              <a:avLst/>
              <a:gdLst/>
              <a:ahLst/>
              <a:cxnLst/>
              <a:rect l="l" t="t" r="r" b="b"/>
              <a:pathLst>
                <a:path w="88990" h="193370" extrusionOk="0">
                  <a:moveTo>
                    <a:pt x="12963" y="1"/>
                  </a:moveTo>
                  <a:cubicBezTo>
                    <a:pt x="5804" y="1"/>
                    <a:pt x="1" y="5798"/>
                    <a:pt x="1" y="12957"/>
                  </a:cubicBezTo>
                  <a:lnTo>
                    <a:pt x="1" y="180407"/>
                  </a:lnTo>
                  <a:cubicBezTo>
                    <a:pt x="1" y="187566"/>
                    <a:pt x="5804" y="193370"/>
                    <a:pt x="12963" y="193370"/>
                  </a:cubicBezTo>
                  <a:lnTo>
                    <a:pt x="76027" y="193370"/>
                  </a:lnTo>
                  <a:cubicBezTo>
                    <a:pt x="83186" y="193370"/>
                    <a:pt x="88989" y="187566"/>
                    <a:pt x="88989" y="180407"/>
                  </a:cubicBezTo>
                  <a:lnTo>
                    <a:pt x="88989" y="12957"/>
                  </a:lnTo>
                  <a:cubicBezTo>
                    <a:pt x="88989" y="5798"/>
                    <a:pt x="83186" y="1"/>
                    <a:pt x="76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2;p49"/>
            <p:cNvSpPr/>
            <p:nvPr/>
          </p:nvSpPr>
          <p:spPr>
            <a:xfrm>
              <a:off x="4549584" y="803696"/>
              <a:ext cx="1626737" cy="1768115"/>
            </a:xfrm>
            <a:custGeom>
              <a:avLst/>
              <a:gdLst/>
              <a:ahLst/>
              <a:cxnLst/>
              <a:rect l="l" t="t" r="r" b="b"/>
              <a:pathLst>
                <a:path w="88990" h="96724" extrusionOk="0">
                  <a:moveTo>
                    <a:pt x="12963" y="1"/>
                  </a:moveTo>
                  <a:cubicBezTo>
                    <a:pt x="5804" y="1"/>
                    <a:pt x="1" y="5798"/>
                    <a:pt x="1" y="12957"/>
                  </a:cubicBezTo>
                  <a:lnTo>
                    <a:pt x="1" y="79487"/>
                  </a:lnTo>
                  <a:cubicBezTo>
                    <a:pt x="12000" y="90210"/>
                    <a:pt x="27831" y="96724"/>
                    <a:pt x="45181" y="96724"/>
                  </a:cubicBezTo>
                  <a:cubicBezTo>
                    <a:pt x="61880" y="96724"/>
                    <a:pt x="77168" y="90686"/>
                    <a:pt x="88989" y="80683"/>
                  </a:cubicBezTo>
                  <a:lnTo>
                    <a:pt x="88989" y="12957"/>
                  </a:lnTo>
                  <a:cubicBezTo>
                    <a:pt x="88989" y="5798"/>
                    <a:pt x="83186" y="1"/>
                    <a:pt x="76027"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3;p49"/>
            <p:cNvSpPr/>
            <p:nvPr/>
          </p:nvSpPr>
          <p:spPr>
            <a:xfrm>
              <a:off x="4806180" y="1642766"/>
              <a:ext cx="1113544" cy="1113526"/>
            </a:xfrm>
            <a:custGeom>
              <a:avLst/>
              <a:gdLst/>
              <a:ahLst/>
              <a:cxnLst/>
              <a:rect l="l" t="t" r="r" b="b"/>
              <a:pathLst>
                <a:path w="60916" h="60915" extrusionOk="0">
                  <a:moveTo>
                    <a:pt x="30458" y="0"/>
                  </a:moveTo>
                  <a:cubicBezTo>
                    <a:pt x="22381" y="0"/>
                    <a:pt x="14634" y="3210"/>
                    <a:pt x="8921" y="8921"/>
                  </a:cubicBezTo>
                  <a:cubicBezTo>
                    <a:pt x="3210" y="14633"/>
                    <a:pt x="1" y="22380"/>
                    <a:pt x="1" y="30458"/>
                  </a:cubicBezTo>
                  <a:cubicBezTo>
                    <a:pt x="1" y="38535"/>
                    <a:pt x="3210" y="46282"/>
                    <a:pt x="8921" y="51994"/>
                  </a:cubicBezTo>
                  <a:cubicBezTo>
                    <a:pt x="14634" y="57705"/>
                    <a:pt x="22381" y="60915"/>
                    <a:pt x="30458" y="60915"/>
                  </a:cubicBezTo>
                  <a:cubicBezTo>
                    <a:pt x="38535" y="60915"/>
                    <a:pt x="46282" y="57705"/>
                    <a:pt x="51995" y="51994"/>
                  </a:cubicBezTo>
                  <a:cubicBezTo>
                    <a:pt x="57706" y="46282"/>
                    <a:pt x="60915" y="38535"/>
                    <a:pt x="60915" y="30458"/>
                  </a:cubicBezTo>
                  <a:cubicBezTo>
                    <a:pt x="60915" y="22380"/>
                    <a:pt x="57706" y="14633"/>
                    <a:pt x="51995" y="8921"/>
                  </a:cubicBezTo>
                  <a:cubicBezTo>
                    <a:pt x="46282" y="3210"/>
                    <a:pt x="38535" y="0"/>
                    <a:pt x="30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4;p49"/>
            <p:cNvSpPr/>
            <p:nvPr/>
          </p:nvSpPr>
          <p:spPr>
            <a:xfrm>
              <a:off x="4898567" y="1731918"/>
              <a:ext cx="927472" cy="935205"/>
            </a:xfrm>
            <a:custGeom>
              <a:avLst/>
              <a:gdLst/>
              <a:ahLst/>
              <a:cxnLst/>
              <a:rect l="l" t="t" r="r" b="b"/>
              <a:pathLst>
                <a:path w="50737" h="51160" extrusionOk="0">
                  <a:moveTo>
                    <a:pt x="25203" y="1"/>
                  </a:moveTo>
                  <a:cubicBezTo>
                    <a:pt x="24994" y="1"/>
                    <a:pt x="24784" y="3"/>
                    <a:pt x="24573" y="8"/>
                  </a:cubicBezTo>
                  <a:cubicBezTo>
                    <a:pt x="24116" y="20"/>
                    <a:pt x="23752" y="399"/>
                    <a:pt x="23763" y="857"/>
                  </a:cubicBezTo>
                  <a:cubicBezTo>
                    <a:pt x="23773" y="1304"/>
                    <a:pt x="24147" y="1667"/>
                    <a:pt x="24580" y="1667"/>
                  </a:cubicBezTo>
                  <a:cubicBezTo>
                    <a:pt x="24590" y="1667"/>
                    <a:pt x="24600" y="1667"/>
                    <a:pt x="24610" y="1667"/>
                  </a:cubicBezTo>
                  <a:cubicBezTo>
                    <a:pt x="24789" y="1663"/>
                    <a:pt x="24967" y="1661"/>
                    <a:pt x="25145" y="1661"/>
                  </a:cubicBezTo>
                  <a:cubicBezTo>
                    <a:pt x="31535" y="1661"/>
                    <a:pt x="37534" y="4130"/>
                    <a:pt x="42072" y="8667"/>
                  </a:cubicBezTo>
                  <a:cubicBezTo>
                    <a:pt x="46590" y="13184"/>
                    <a:pt x="49077" y="19192"/>
                    <a:pt x="49077" y="25581"/>
                  </a:cubicBezTo>
                  <a:cubicBezTo>
                    <a:pt x="49077" y="31971"/>
                    <a:pt x="46588" y="37977"/>
                    <a:pt x="42072" y="42495"/>
                  </a:cubicBezTo>
                  <a:cubicBezTo>
                    <a:pt x="37555" y="47012"/>
                    <a:pt x="31547" y="49501"/>
                    <a:pt x="25158" y="49501"/>
                  </a:cubicBezTo>
                  <a:cubicBezTo>
                    <a:pt x="18768" y="49501"/>
                    <a:pt x="12762" y="47012"/>
                    <a:pt x="8244" y="42495"/>
                  </a:cubicBezTo>
                  <a:cubicBezTo>
                    <a:pt x="4904" y="39155"/>
                    <a:pt x="2646" y="34952"/>
                    <a:pt x="1713" y="30343"/>
                  </a:cubicBezTo>
                  <a:cubicBezTo>
                    <a:pt x="1632" y="29952"/>
                    <a:pt x="1287" y="29682"/>
                    <a:pt x="903" y="29682"/>
                  </a:cubicBezTo>
                  <a:cubicBezTo>
                    <a:pt x="848" y="29682"/>
                    <a:pt x="793" y="29688"/>
                    <a:pt x="738" y="29699"/>
                  </a:cubicBezTo>
                  <a:cubicBezTo>
                    <a:pt x="291" y="29790"/>
                    <a:pt x="1" y="30223"/>
                    <a:pt x="89" y="30670"/>
                  </a:cubicBezTo>
                  <a:cubicBezTo>
                    <a:pt x="1085" y="35601"/>
                    <a:pt x="3499" y="40096"/>
                    <a:pt x="7070" y="43667"/>
                  </a:cubicBezTo>
                  <a:cubicBezTo>
                    <a:pt x="11903" y="48498"/>
                    <a:pt x="18325" y="51159"/>
                    <a:pt x="25158" y="51159"/>
                  </a:cubicBezTo>
                  <a:cubicBezTo>
                    <a:pt x="31990" y="51159"/>
                    <a:pt x="38414" y="48500"/>
                    <a:pt x="43245" y="43667"/>
                  </a:cubicBezTo>
                  <a:cubicBezTo>
                    <a:pt x="48076" y="38836"/>
                    <a:pt x="50737" y="32412"/>
                    <a:pt x="50737" y="25581"/>
                  </a:cubicBezTo>
                  <a:cubicBezTo>
                    <a:pt x="50737" y="18749"/>
                    <a:pt x="48076" y="12325"/>
                    <a:pt x="43245" y="7494"/>
                  </a:cubicBezTo>
                  <a:cubicBezTo>
                    <a:pt x="38407" y="2656"/>
                    <a:pt x="32011" y="1"/>
                    <a:pt x="25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5;p49"/>
            <p:cNvSpPr/>
            <p:nvPr/>
          </p:nvSpPr>
          <p:spPr>
            <a:xfrm>
              <a:off x="5130979" y="2110807"/>
              <a:ext cx="156532" cy="231260"/>
            </a:xfrm>
            <a:custGeom>
              <a:avLst/>
              <a:gdLst/>
              <a:ahLst/>
              <a:cxnLst/>
              <a:rect l="l" t="t" r="r" b="b"/>
              <a:pathLst>
                <a:path w="8563" h="12651" extrusionOk="0">
                  <a:moveTo>
                    <a:pt x="0" y="0"/>
                  </a:moveTo>
                  <a:lnTo>
                    <a:pt x="0" y="1364"/>
                  </a:lnTo>
                  <a:lnTo>
                    <a:pt x="6851" y="1364"/>
                  </a:lnTo>
                  <a:lnTo>
                    <a:pt x="1454" y="12650"/>
                  </a:lnTo>
                  <a:lnTo>
                    <a:pt x="3113" y="12650"/>
                  </a:lnTo>
                  <a:lnTo>
                    <a:pt x="8562" y="1088"/>
                  </a:lnTo>
                  <a:lnTo>
                    <a:pt x="85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6;p49"/>
            <p:cNvSpPr/>
            <p:nvPr/>
          </p:nvSpPr>
          <p:spPr>
            <a:xfrm>
              <a:off x="5331895" y="2110826"/>
              <a:ext cx="163624" cy="235282"/>
            </a:xfrm>
            <a:custGeom>
              <a:avLst/>
              <a:gdLst/>
              <a:ahLst/>
              <a:cxnLst/>
              <a:rect l="l" t="t" r="r" b="b"/>
              <a:pathLst>
                <a:path w="8951" h="12871" extrusionOk="0">
                  <a:moveTo>
                    <a:pt x="793" y="1"/>
                  </a:moveTo>
                  <a:lnTo>
                    <a:pt x="608" y="6500"/>
                  </a:lnTo>
                  <a:lnTo>
                    <a:pt x="1659" y="7016"/>
                  </a:lnTo>
                  <a:cubicBezTo>
                    <a:pt x="2450" y="6426"/>
                    <a:pt x="3389" y="6039"/>
                    <a:pt x="4476" y="6039"/>
                  </a:cubicBezTo>
                  <a:cubicBezTo>
                    <a:pt x="6243" y="6039"/>
                    <a:pt x="7496" y="7144"/>
                    <a:pt x="7496" y="8764"/>
                  </a:cubicBezTo>
                  <a:cubicBezTo>
                    <a:pt x="7496" y="10366"/>
                    <a:pt x="6262" y="11581"/>
                    <a:pt x="4513" y="11581"/>
                  </a:cubicBezTo>
                  <a:cubicBezTo>
                    <a:pt x="3113" y="11581"/>
                    <a:pt x="1917" y="10881"/>
                    <a:pt x="940" y="9814"/>
                  </a:cubicBezTo>
                  <a:lnTo>
                    <a:pt x="1" y="10863"/>
                  </a:lnTo>
                  <a:cubicBezTo>
                    <a:pt x="1033" y="12042"/>
                    <a:pt x="2506" y="12871"/>
                    <a:pt x="4457" y="12871"/>
                  </a:cubicBezTo>
                  <a:cubicBezTo>
                    <a:pt x="7053" y="12871"/>
                    <a:pt x="8950" y="11214"/>
                    <a:pt x="8950" y="8709"/>
                  </a:cubicBezTo>
                  <a:cubicBezTo>
                    <a:pt x="8950" y="6206"/>
                    <a:pt x="7053" y="4770"/>
                    <a:pt x="4770" y="4770"/>
                  </a:cubicBezTo>
                  <a:cubicBezTo>
                    <a:pt x="3611" y="4770"/>
                    <a:pt x="2745" y="5156"/>
                    <a:pt x="2064" y="5616"/>
                  </a:cubicBezTo>
                  <a:lnTo>
                    <a:pt x="2193" y="1363"/>
                  </a:lnTo>
                  <a:lnTo>
                    <a:pt x="8269" y="1363"/>
                  </a:lnTo>
                  <a:lnTo>
                    <a:pt x="82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7;p49"/>
            <p:cNvSpPr/>
            <p:nvPr/>
          </p:nvSpPr>
          <p:spPr>
            <a:xfrm>
              <a:off x="5069595" y="1945922"/>
              <a:ext cx="79792" cy="84051"/>
            </a:xfrm>
            <a:custGeom>
              <a:avLst/>
              <a:gdLst/>
              <a:ahLst/>
              <a:cxnLst/>
              <a:rect l="l" t="t" r="r" b="b"/>
              <a:pathLst>
                <a:path w="4365" h="4598" extrusionOk="0">
                  <a:moveTo>
                    <a:pt x="1" y="1"/>
                  </a:moveTo>
                  <a:lnTo>
                    <a:pt x="1841" y="2797"/>
                  </a:lnTo>
                  <a:lnTo>
                    <a:pt x="1842" y="4598"/>
                  </a:lnTo>
                  <a:lnTo>
                    <a:pt x="2537" y="4598"/>
                  </a:lnTo>
                  <a:lnTo>
                    <a:pt x="2537" y="2797"/>
                  </a:lnTo>
                  <a:lnTo>
                    <a:pt x="4364" y="1"/>
                  </a:lnTo>
                  <a:lnTo>
                    <a:pt x="3582" y="1"/>
                  </a:lnTo>
                  <a:lnTo>
                    <a:pt x="2190" y="2155"/>
                  </a:lnTo>
                  <a:lnTo>
                    <a:pt x="8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8;p49"/>
            <p:cNvSpPr/>
            <p:nvPr/>
          </p:nvSpPr>
          <p:spPr>
            <a:xfrm>
              <a:off x="5142496" y="1965262"/>
              <a:ext cx="66557" cy="66192"/>
            </a:xfrm>
            <a:custGeom>
              <a:avLst/>
              <a:gdLst/>
              <a:ahLst/>
              <a:cxnLst/>
              <a:rect l="l" t="t" r="r" b="b"/>
              <a:pathLst>
                <a:path w="3641" h="3621" extrusionOk="0">
                  <a:moveTo>
                    <a:pt x="1826" y="576"/>
                  </a:moveTo>
                  <a:cubicBezTo>
                    <a:pt x="2449" y="576"/>
                    <a:pt x="2977" y="1138"/>
                    <a:pt x="2977" y="1806"/>
                  </a:cubicBezTo>
                  <a:cubicBezTo>
                    <a:pt x="2977" y="2482"/>
                    <a:pt x="2449" y="3045"/>
                    <a:pt x="1826" y="3045"/>
                  </a:cubicBezTo>
                  <a:cubicBezTo>
                    <a:pt x="1191" y="3045"/>
                    <a:pt x="662" y="2482"/>
                    <a:pt x="662" y="1806"/>
                  </a:cubicBezTo>
                  <a:cubicBezTo>
                    <a:pt x="662" y="1138"/>
                    <a:pt x="1191" y="576"/>
                    <a:pt x="1826" y="576"/>
                  </a:cubicBezTo>
                  <a:close/>
                  <a:moveTo>
                    <a:pt x="1826" y="0"/>
                  </a:moveTo>
                  <a:cubicBezTo>
                    <a:pt x="837" y="0"/>
                    <a:pt x="0" y="823"/>
                    <a:pt x="0" y="1806"/>
                  </a:cubicBezTo>
                  <a:cubicBezTo>
                    <a:pt x="0" y="2790"/>
                    <a:pt x="836" y="3621"/>
                    <a:pt x="1826" y="3621"/>
                  </a:cubicBezTo>
                  <a:cubicBezTo>
                    <a:pt x="2809" y="3621"/>
                    <a:pt x="3640" y="2790"/>
                    <a:pt x="3640" y="1806"/>
                  </a:cubicBezTo>
                  <a:cubicBezTo>
                    <a:pt x="3640" y="823"/>
                    <a:pt x="2809"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9;p49"/>
            <p:cNvSpPr/>
            <p:nvPr/>
          </p:nvSpPr>
          <p:spPr>
            <a:xfrm>
              <a:off x="5222928" y="1966706"/>
              <a:ext cx="55919" cy="64748"/>
            </a:xfrm>
            <a:custGeom>
              <a:avLst/>
              <a:gdLst/>
              <a:ahLst/>
              <a:cxnLst/>
              <a:rect l="l" t="t" r="r" b="b"/>
              <a:pathLst>
                <a:path w="3059" h="3542" extrusionOk="0">
                  <a:moveTo>
                    <a:pt x="1" y="1"/>
                  </a:moveTo>
                  <a:lnTo>
                    <a:pt x="1" y="2203"/>
                  </a:lnTo>
                  <a:cubicBezTo>
                    <a:pt x="1" y="2985"/>
                    <a:pt x="536" y="3542"/>
                    <a:pt x="1298" y="3542"/>
                  </a:cubicBezTo>
                  <a:cubicBezTo>
                    <a:pt x="1767" y="3542"/>
                    <a:pt x="2190" y="3301"/>
                    <a:pt x="2397" y="2960"/>
                  </a:cubicBezTo>
                  <a:lnTo>
                    <a:pt x="2397" y="3461"/>
                  </a:lnTo>
                  <a:lnTo>
                    <a:pt x="3059" y="3461"/>
                  </a:lnTo>
                  <a:lnTo>
                    <a:pt x="3059" y="1"/>
                  </a:lnTo>
                  <a:lnTo>
                    <a:pt x="2397" y="1"/>
                  </a:lnTo>
                  <a:lnTo>
                    <a:pt x="2397" y="2244"/>
                  </a:lnTo>
                  <a:cubicBezTo>
                    <a:pt x="2343" y="2651"/>
                    <a:pt x="1928" y="2966"/>
                    <a:pt x="1447" y="2966"/>
                  </a:cubicBezTo>
                  <a:cubicBezTo>
                    <a:pt x="978" y="2966"/>
                    <a:pt x="650" y="2604"/>
                    <a:pt x="650" y="2089"/>
                  </a:cubicBezTo>
                  <a:lnTo>
                    <a:pt x="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0;p49"/>
            <p:cNvSpPr/>
            <p:nvPr/>
          </p:nvSpPr>
          <p:spPr>
            <a:xfrm>
              <a:off x="5297017" y="1965262"/>
              <a:ext cx="35628" cy="64711"/>
            </a:xfrm>
            <a:custGeom>
              <a:avLst/>
              <a:gdLst/>
              <a:ahLst/>
              <a:cxnLst/>
              <a:rect l="l" t="t" r="r" b="b"/>
              <a:pathLst>
                <a:path w="1949" h="3540" extrusionOk="0">
                  <a:moveTo>
                    <a:pt x="1949" y="0"/>
                  </a:moveTo>
                  <a:cubicBezTo>
                    <a:pt x="1353" y="0"/>
                    <a:pt x="884" y="287"/>
                    <a:pt x="664" y="743"/>
                  </a:cubicBezTo>
                  <a:lnTo>
                    <a:pt x="664" y="80"/>
                  </a:lnTo>
                  <a:lnTo>
                    <a:pt x="1" y="80"/>
                  </a:lnTo>
                  <a:lnTo>
                    <a:pt x="1" y="3540"/>
                  </a:lnTo>
                  <a:lnTo>
                    <a:pt x="664" y="3540"/>
                  </a:lnTo>
                  <a:lnTo>
                    <a:pt x="664" y="1572"/>
                  </a:lnTo>
                  <a:cubicBezTo>
                    <a:pt x="724" y="969"/>
                    <a:pt x="1233" y="576"/>
                    <a:pt x="1949" y="576"/>
                  </a:cubicBezTo>
                  <a:lnTo>
                    <a:pt x="19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1;p49"/>
            <p:cNvSpPr/>
            <p:nvPr/>
          </p:nvSpPr>
          <p:spPr>
            <a:xfrm>
              <a:off x="5376498" y="1944478"/>
              <a:ext cx="76849" cy="86976"/>
            </a:xfrm>
            <a:custGeom>
              <a:avLst/>
              <a:gdLst/>
              <a:ahLst/>
              <a:cxnLst/>
              <a:rect l="l" t="t" r="r" b="b"/>
              <a:pathLst>
                <a:path w="4204" h="4758" extrusionOk="0">
                  <a:moveTo>
                    <a:pt x="2397" y="0"/>
                  </a:moveTo>
                  <a:cubicBezTo>
                    <a:pt x="1105" y="0"/>
                    <a:pt x="0" y="1083"/>
                    <a:pt x="0" y="2374"/>
                  </a:cubicBezTo>
                  <a:cubicBezTo>
                    <a:pt x="0" y="3667"/>
                    <a:pt x="1105" y="4758"/>
                    <a:pt x="2397" y="4758"/>
                  </a:cubicBezTo>
                  <a:cubicBezTo>
                    <a:pt x="3046" y="4758"/>
                    <a:pt x="3768" y="4476"/>
                    <a:pt x="4203" y="4034"/>
                  </a:cubicBezTo>
                  <a:lnTo>
                    <a:pt x="4203" y="2200"/>
                  </a:lnTo>
                  <a:lnTo>
                    <a:pt x="2303" y="2200"/>
                  </a:lnTo>
                  <a:lnTo>
                    <a:pt x="2303" y="2790"/>
                  </a:lnTo>
                  <a:lnTo>
                    <a:pt x="3533" y="2790"/>
                  </a:lnTo>
                  <a:lnTo>
                    <a:pt x="3533" y="3753"/>
                  </a:lnTo>
                  <a:cubicBezTo>
                    <a:pt x="3219" y="3996"/>
                    <a:pt x="2784" y="4136"/>
                    <a:pt x="2397" y="4136"/>
                  </a:cubicBezTo>
                  <a:cubicBezTo>
                    <a:pt x="1474" y="4136"/>
                    <a:pt x="697" y="3332"/>
                    <a:pt x="697" y="2376"/>
                  </a:cubicBezTo>
                  <a:cubicBezTo>
                    <a:pt x="697" y="1424"/>
                    <a:pt x="1474" y="622"/>
                    <a:pt x="2397" y="622"/>
                  </a:cubicBezTo>
                  <a:cubicBezTo>
                    <a:pt x="2870" y="622"/>
                    <a:pt x="3414" y="836"/>
                    <a:pt x="3728" y="1177"/>
                  </a:cubicBezTo>
                  <a:lnTo>
                    <a:pt x="4203" y="722"/>
                  </a:lnTo>
                  <a:cubicBezTo>
                    <a:pt x="3768" y="274"/>
                    <a:pt x="3046" y="0"/>
                    <a:pt x="2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2;p49"/>
            <p:cNvSpPr/>
            <p:nvPr/>
          </p:nvSpPr>
          <p:spPr>
            <a:xfrm>
              <a:off x="5466966" y="1965262"/>
              <a:ext cx="66576" cy="66192"/>
            </a:xfrm>
            <a:custGeom>
              <a:avLst/>
              <a:gdLst/>
              <a:ahLst/>
              <a:cxnLst/>
              <a:rect l="l" t="t" r="r" b="b"/>
              <a:pathLst>
                <a:path w="3642" h="3621" extrusionOk="0">
                  <a:moveTo>
                    <a:pt x="1827" y="576"/>
                  </a:moveTo>
                  <a:cubicBezTo>
                    <a:pt x="2451" y="576"/>
                    <a:pt x="2979" y="1138"/>
                    <a:pt x="2979" y="1806"/>
                  </a:cubicBezTo>
                  <a:lnTo>
                    <a:pt x="2980" y="1806"/>
                  </a:lnTo>
                  <a:cubicBezTo>
                    <a:pt x="2980" y="2482"/>
                    <a:pt x="2451" y="3045"/>
                    <a:pt x="1827" y="3045"/>
                  </a:cubicBezTo>
                  <a:cubicBezTo>
                    <a:pt x="1193" y="3045"/>
                    <a:pt x="664" y="2482"/>
                    <a:pt x="664" y="1806"/>
                  </a:cubicBezTo>
                  <a:cubicBezTo>
                    <a:pt x="664" y="1138"/>
                    <a:pt x="1193" y="576"/>
                    <a:pt x="1827" y="576"/>
                  </a:cubicBezTo>
                  <a:close/>
                  <a:moveTo>
                    <a:pt x="1827" y="0"/>
                  </a:moveTo>
                  <a:cubicBezTo>
                    <a:pt x="837" y="0"/>
                    <a:pt x="0" y="823"/>
                    <a:pt x="0" y="1806"/>
                  </a:cubicBezTo>
                  <a:cubicBezTo>
                    <a:pt x="0" y="2790"/>
                    <a:pt x="837" y="3621"/>
                    <a:pt x="1827" y="3621"/>
                  </a:cubicBezTo>
                  <a:cubicBezTo>
                    <a:pt x="2811" y="3621"/>
                    <a:pt x="3642" y="2790"/>
                    <a:pt x="3642" y="1806"/>
                  </a:cubicBezTo>
                  <a:cubicBezTo>
                    <a:pt x="3642" y="823"/>
                    <a:pt x="2811" y="0"/>
                    <a:pt x="1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3;p49"/>
            <p:cNvSpPr/>
            <p:nvPr/>
          </p:nvSpPr>
          <p:spPr>
            <a:xfrm>
              <a:off x="5544363" y="1965262"/>
              <a:ext cx="56302" cy="66192"/>
            </a:xfrm>
            <a:custGeom>
              <a:avLst/>
              <a:gdLst/>
              <a:ahLst/>
              <a:cxnLst/>
              <a:rect l="l" t="t" r="r" b="b"/>
              <a:pathLst>
                <a:path w="3080" h="3621" extrusionOk="0">
                  <a:moveTo>
                    <a:pt x="1518" y="1860"/>
                  </a:moveTo>
                  <a:cubicBezTo>
                    <a:pt x="1826" y="1860"/>
                    <a:pt x="2134" y="1907"/>
                    <a:pt x="2429" y="1995"/>
                  </a:cubicBezTo>
                  <a:lnTo>
                    <a:pt x="2429" y="2455"/>
                  </a:lnTo>
                  <a:cubicBezTo>
                    <a:pt x="2316" y="2884"/>
                    <a:pt x="1834" y="3098"/>
                    <a:pt x="1407" y="3098"/>
                  </a:cubicBezTo>
                  <a:cubicBezTo>
                    <a:pt x="972" y="3098"/>
                    <a:pt x="637" y="2871"/>
                    <a:pt x="637" y="2497"/>
                  </a:cubicBezTo>
                  <a:cubicBezTo>
                    <a:pt x="637" y="2121"/>
                    <a:pt x="1025" y="1861"/>
                    <a:pt x="1487" y="1861"/>
                  </a:cubicBezTo>
                  <a:cubicBezTo>
                    <a:pt x="1497" y="1861"/>
                    <a:pt x="1507" y="1860"/>
                    <a:pt x="1518" y="1860"/>
                  </a:cubicBezTo>
                  <a:close/>
                  <a:moveTo>
                    <a:pt x="1635" y="0"/>
                  </a:moveTo>
                  <a:cubicBezTo>
                    <a:pt x="1252" y="0"/>
                    <a:pt x="819" y="100"/>
                    <a:pt x="323" y="349"/>
                  </a:cubicBezTo>
                  <a:lnTo>
                    <a:pt x="564" y="837"/>
                  </a:lnTo>
                  <a:cubicBezTo>
                    <a:pt x="863" y="682"/>
                    <a:pt x="1198" y="550"/>
                    <a:pt x="1539" y="550"/>
                  </a:cubicBezTo>
                  <a:cubicBezTo>
                    <a:pt x="2230" y="550"/>
                    <a:pt x="2431" y="1011"/>
                    <a:pt x="2431" y="1446"/>
                  </a:cubicBezTo>
                  <a:lnTo>
                    <a:pt x="2431" y="1553"/>
                  </a:lnTo>
                  <a:cubicBezTo>
                    <a:pt x="2096" y="1440"/>
                    <a:pt x="1728" y="1366"/>
                    <a:pt x="1386" y="1366"/>
                  </a:cubicBezTo>
                  <a:cubicBezTo>
                    <a:pt x="623" y="1366"/>
                    <a:pt x="1" y="1827"/>
                    <a:pt x="1" y="2518"/>
                  </a:cubicBezTo>
                  <a:cubicBezTo>
                    <a:pt x="1" y="3194"/>
                    <a:pt x="543" y="3621"/>
                    <a:pt x="1280" y="3621"/>
                  </a:cubicBezTo>
                  <a:cubicBezTo>
                    <a:pt x="1701" y="3621"/>
                    <a:pt x="2176" y="3426"/>
                    <a:pt x="2429" y="3066"/>
                  </a:cubicBezTo>
                  <a:lnTo>
                    <a:pt x="2429" y="3540"/>
                  </a:lnTo>
                  <a:lnTo>
                    <a:pt x="3080" y="3540"/>
                  </a:lnTo>
                  <a:lnTo>
                    <a:pt x="3080" y="1445"/>
                  </a:lnTo>
                  <a:cubicBezTo>
                    <a:pt x="3080" y="588"/>
                    <a:pt x="2565" y="0"/>
                    <a:pt x="1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4;p49"/>
            <p:cNvSpPr/>
            <p:nvPr/>
          </p:nvSpPr>
          <p:spPr>
            <a:xfrm>
              <a:off x="5618105" y="1944478"/>
              <a:ext cx="11992" cy="85496"/>
            </a:xfrm>
            <a:custGeom>
              <a:avLst/>
              <a:gdLst/>
              <a:ahLst/>
              <a:cxnLst/>
              <a:rect l="l" t="t" r="r" b="b"/>
              <a:pathLst>
                <a:path w="656" h="4677" extrusionOk="0">
                  <a:moveTo>
                    <a:pt x="1" y="0"/>
                  </a:moveTo>
                  <a:lnTo>
                    <a:pt x="1" y="4677"/>
                  </a:lnTo>
                  <a:lnTo>
                    <a:pt x="656" y="4677"/>
                  </a:lnTo>
                  <a:lnTo>
                    <a:pt x="6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5;p49"/>
            <p:cNvSpPr/>
            <p:nvPr/>
          </p:nvSpPr>
          <p:spPr>
            <a:xfrm>
              <a:off x="5202125" y="2407473"/>
              <a:ext cx="57929" cy="73687"/>
            </a:xfrm>
            <a:custGeom>
              <a:avLst/>
              <a:gdLst/>
              <a:ahLst/>
              <a:cxnLst/>
              <a:rect l="l" t="t" r="r" b="b"/>
              <a:pathLst>
                <a:path w="3169" h="4031" extrusionOk="0">
                  <a:moveTo>
                    <a:pt x="0" y="0"/>
                  </a:moveTo>
                  <a:lnTo>
                    <a:pt x="0" y="359"/>
                  </a:lnTo>
                  <a:lnTo>
                    <a:pt x="1395" y="359"/>
                  </a:lnTo>
                  <a:lnTo>
                    <a:pt x="1397" y="4031"/>
                  </a:lnTo>
                  <a:lnTo>
                    <a:pt x="1773" y="4031"/>
                  </a:lnTo>
                  <a:lnTo>
                    <a:pt x="1773" y="359"/>
                  </a:lnTo>
                  <a:lnTo>
                    <a:pt x="3168" y="359"/>
                  </a:lnTo>
                  <a:lnTo>
                    <a:pt x="3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6;p49"/>
            <p:cNvSpPr/>
            <p:nvPr/>
          </p:nvSpPr>
          <p:spPr>
            <a:xfrm>
              <a:off x="5270054" y="2424437"/>
              <a:ext cx="57344" cy="58021"/>
            </a:xfrm>
            <a:custGeom>
              <a:avLst/>
              <a:gdLst/>
              <a:ahLst/>
              <a:cxnLst/>
              <a:rect l="l" t="t" r="r" b="b"/>
              <a:pathLst>
                <a:path w="3137" h="3174" extrusionOk="0">
                  <a:moveTo>
                    <a:pt x="1571" y="335"/>
                  </a:moveTo>
                  <a:cubicBezTo>
                    <a:pt x="2217" y="335"/>
                    <a:pt x="2756" y="903"/>
                    <a:pt x="2756" y="1584"/>
                  </a:cubicBezTo>
                  <a:lnTo>
                    <a:pt x="2754" y="1584"/>
                  </a:lnTo>
                  <a:cubicBezTo>
                    <a:pt x="2754" y="2269"/>
                    <a:pt x="2215" y="2838"/>
                    <a:pt x="1571" y="2840"/>
                  </a:cubicBezTo>
                  <a:cubicBezTo>
                    <a:pt x="921" y="2840"/>
                    <a:pt x="382" y="2269"/>
                    <a:pt x="382" y="1584"/>
                  </a:cubicBezTo>
                  <a:cubicBezTo>
                    <a:pt x="382" y="903"/>
                    <a:pt x="921" y="335"/>
                    <a:pt x="1571" y="335"/>
                  </a:cubicBezTo>
                  <a:close/>
                  <a:moveTo>
                    <a:pt x="1571" y="0"/>
                  </a:moveTo>
                  <a:cubicBezTo>
                    <a:pt x="721" y="0"/>
                    <a:pt x="1" y="721"/>
                    <a:pt x="1" y="1584"/>
                  </a:cubicBezTo>
                  <a:cubicBezTo>
                    <a:pt x="1" y="2445"/>
                    <a:pt x="721" y="3173"/>
                    <a:pt x="1571" y="3173"/>
                  </a:cubicBezTo>
                  <a:cubicBezTo>
                    <a:pt x="2423" y="3173"/>
                    <a:pt x="3137" y="2446"/>
                    <a:pt x="3137" y="1584"/>
                  </a:cubicBezTo>
                  <a:cubicBezTo>
                    <a:pt x="3137" y="721"/>
                    <a:pt x="2421" y="0"/>
                    <a:pt x="1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7;p49"/>
            <p:cNvSpPr/>
            <p:nvPr/>
          </p:nvSpPr>
          <p:spPr>
            <a:xfrm>
              <a:off x="5338366" y="2406194"/>
              <a:ext cx="52665" cy="76228"/>
            </a:xfrm>
            <a:custGeom>
              <a:avLst/>
              <a:gdLst/>
              <a:ahLst/>
              <a:cxnLst/>
              <a:rect l="l" t="t" r="r" b="b"/>
              <a:pathLst>
                <a:path w="2881" h="4170" extrusionOk="0">
                  <a:moveTo>
                    <a:pt x="1449" y="1333"/>
                  </a:moveTo>
                  <a:cubicBezTo>
                    <a:pt x="2075" y="1333"/>
                    <a:pt x="2515" y="1848"/>
                    <a:pt x="2515" y="2582"/>
                  </a:cubicBezTo>
                  <a:cubicBezTo>
                    <a:pt x="2515" y="3313"/>
                    <a:pt x="2075" y="3836"/>
                    <a:pt x="1449" y="3838"/>
                  </a:cubicBezTo>
                  <a:cubicBezTo>
                    <a:pt x="838" y="3838"/>
                    <a:pt x="376" y="3297"/>
                    <a:pt x="376" y="2582"/>
                  </a:cubicBezTo>
                  <a:cubicBezTo>
                    <a:pt x="376" y="1866"/>
                    <a:pt x="838" y="1333"/>
                    <a:pt x="1449" y="1333"/>
                  </a:cubicBezTo>
                  <a:close/>
                  <a:moveTo>
                    <a:pt x="2517" y="0"/>
                  </a:moveTo>
                  <a:lnTo>
                    <a:pt x="2517" y="1660"/>
                  </a:lnTo>
                  <a:cubicBezTo>
                    <a:pt x="2282" y="1249"/>
                    <a:pt x="1884" y="997"/>
                    <a:pt x="1385" y="997"/>
                  </a:cubicBezTo>
                  <a:cubicBezTo>
                    <a:pt x="605" y="997"/>
                    <a:pt x="1" y="1678"/>
                    <a:pt x="1" y="2580"/>
                  </a:cubicBezTo>
                  <a:cubicBezTo>
                    <a:pt x="1" y="3489"/>
                    <a:pt x="605" y="4170"/>
                    <a:pt x="1385" y="4170"/>
                  </a:cubicBezTo>
                  <a:cubicBezTo>
                    <a:pt x="1884" y="4170"/>
                    <a:pt x="2282" y="3918"/>
                    <a:pt x="2515" y="3506"/>
                  </a:cubicBezTo>
                  <a:lnTo>
                    <a:pt x="2515" y="4099"/>
                  </a:lnTo>
                  <a:lnTo>
                    <a:pt x="2880" y="4099"/>
                  </a:lnTo>
                  <a:lnTo>
                    <a:pt x="2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49"/>
            <p:cNvSpPr/>
            <p:nvPr/>
          </p:nvSpPr>
          <p:spPr>
            <a:xfrm>
              <a:off x="5405289" y="2424401"/>
              <a:ext cx="47199" cy="58021"/>
            </a:xfrm>
            <a:custGeom>
              <a:avLst/>
              <a:gdLst/>
              <a:ahLst/>
              <a:cxnLst/>
              <a:rect l="l" t="t" r="r" b="b"/>
              <a:pathLst>
                <a:path w="2582" h="3174" extrusionOk="0">
                  <a:moveTo>
                    <a:pt x="1255" y="1514"/>
                  </a:moveTo>
                  <a:cubicBezTo>
                    <a:pt x="1582" y="1517"/>
                    <a:pt x="1906" y="1568"/>
                    <a:pt x="2218" y="1667"/>
                  </a:cubicBezTo>
                  <a:lnTo>
                    <a:pt x="2218" y="2153"/>
                  </a:lnTo>
                  <a:cubicBezTo>
                    <a:pt x="2100" y="2622"/>
                    <a:pt x="1584" y="2845"/>
                    <a:pt x="1163" y="2845"/>
                  </a:cubicBezTo>
                  <a:cubicBezTo>
                    <a:pt x="710" y="2845"/>
                    <a:pt x="359" y="2593"/>
                    <a:pt x="359" y="2188"/>
                  </a:cubicBezTo>
                  <a:cubicBezTo>
                    <a:pt x="359" y="1794"/>
                    <a:pt x="752" y="1514"/>
                    <a:pt x="1255" y="1514"/>
                  </a:cubicBezTo>
                  <a:close/>
                  <a:moveTo>
                    <a:pt x="1367" y="1"/>
                  </a:moveTo>
                  <a:cubicBezTo>
                    <a:pt x="1069" y="1"/>
                    <a:pt x="693" y="82"/>
                    <a:pt x="294" y="294"/>
                  </a:cubicBezTo>
                  <a:lnTo>
                    <a:pt x="441" y="592"/>
                  </a:lnTo>
                  <a:cubicBezTo>
                    <a:pt x="716" y="441"/>
                    <a:pt x="1032" y="323"/>
                    <a:pt x="1338" y="323"/>
                  </a:cubicBezTo>
                  <a:cubicBezTo>
                    <a:pt x="2019" y="323"/>
                    <a:pt x="2218" y="809"/>
                    <a:pt x="2218" y="1256"/>
                  </a:cubicBezTo>
                  <a:lnTo>
                    <a:pt x="2218" y="1378"/>
                  </a:lnTo>
                  <a:cubicBezTo>
                    <a:pt x="1895" y="1273"/>
                    <a:pt x="1531" y="1197"/>
                    <a:pt x="1203" y="1197"/>
                  </a:cubicBezTo>
                  <a:cubicBezTo>
                    <a:pt x="524" y="1197"/>
                    <a:pt x="1" y="1608"/>
                    <a:pt x="1" y="2206"/>
                  </a:cubicBezTo>
                  <a:cubicBezTo>
                    <a:pt x="1" y="2793"/>
                    <a:pt x="469" y="3174"/>
                    <a:pt x="1104" y="3174"/>
                  </a:cubicBezTo>
                  <a:cubicBezTo>
                    <a:pt x="1514" y="3174"/>
                    <a:pt x="1995" y="2979"/>
                    <a:pt x="2218" y="2622"/>
                  </a:cubicBezTo>
                  <a:lnTo>
                    <a:pt x="2218" y="3103"/>
                  </a:lnTo>
                  <a:lnTo>
                    <a:pt x="2582" y="3103"/>
                  </a:lnTo>
                  <a:lnTo>
                    <a:pt x="2582" y="1256"/>
                  </a:lnTo>
                  <a:cubicBezTo>
                    <a:pt x="2582" y="524"/>
                    <a:pt x="2164"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9;p49"/>
            <p:cNvSpPr/>
            <p:nvPr/>
          </p:nvSpPr>
          <p:spPr>
            <a:xfrm>
              <a:off x="5463968" y="2425680"/>
              <a:ext cx="54365" cy="74747"/>
            </a:xfrm>
            <a:custGeom>
              <a:avLst/>
              <a:gdLst/>
              <a:ahLst/>
              <a:cxnLst/>
              <a:rect l="l" t="t" r="r" b="b"/>
              <a:pathLst>
                <a:path w="2974" h="4089" extrusionOk="0">
                  <a:moveTo>
                    <a:pt x="0" y="1"/>
                  </a:moveTo>
                  <a:lnTo>
                    <a:pt x="1331" y="3080"/>
                  </a:lnTo>
                  <a:lnTo>
                    <a:pt x="1150" y="3473"/>
                  </a:lnTo>
                  <a:cubicBezTo>
                    <a:pt x="1040" y="3673"/>
                    <a:pt x="880" y="3754"/>
                    <a:pt x="657" y="3754"/>
                  </a:cubicBezTo>
                  <a:cubicBezTo>
                    <a:pt x="654" y="3754"/>
                    <a:pt x="650" y="3754"/>
                    <a:pt x="647" y="3754"/>
                  </a:cubicBezTo>
                  <a:cubicBezTo>
                    <a:pt x="521" y="3754"/>
                    <a:pt x="396" y="3724"/>
                    <a:pt x="282" y="3666"/>
                  </a:cubicBezTo>
                  <a:lnTo>
                    <a:pt x="188" y="3990"/>
                  </a:lnTo>
                  <a:cubicBezTo>
                    <a:pt x="336" y="4054"/>
                    <a:pt x="497" y="4089"/>
                    <a:pt x="659" y="4089"/>
                  </a:cubicBezTo>
                  <a:cubicBezTo>
                    <a:pt x="662" y="4089"/>
                    <a:pt x="666" y="4089"/>
                    <a:pt x="670" y="4089"/>
                  </a:cubicBezTo>
                  <a:cubicBezTo>
                    <a:pt x="1092" y="4084"/>
                    <a:pt x="1386" y="3890"/>
                    <a:pt x="1578" y="3410"/>
                  </a:cubicBezTo>
                  <a:lnTo>
                    <a:pt x="2974" y="1"/>
                  </a:lnTo>
                  <a:lnTo>
                    <a:pt x="2581" y="1"/>
                  </a:lnTo>
                  <a:lnTo>
                    <a:pt x="1519" y="2646"/>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90;p49"/>
            <p:cNvSpPr/>
            <p:nvPr/>
          </p:nvSpPr>
          <p:spPr>
            <a:xfrm>
              <a:off x="5521696" y="2113348"/>
              <a:ext cx="98529" cy="98785"/>
            </a:xfrm>
            <a:custGeom>
              <a:avLst/>
              <a:gdLst/>
              <a:ahLst/>
              <a:cxnLst/>
              <a:rect l="l" t="t" r="r" b="b"/>
              <a:pathLst>
                <a:path w="5390" h="5404" extrusionOk="0">
                  <a:moveTo>
                    <a:pt x="1223" y="415"/>
                  </a:moveTo>
                  <a:cubicBezTo>
                    <a:pt x="1654" y="415"/>
                    <a:pt x="1970" y="807"/>
                    <a:pt x="1970" y="1330"/>
                  </a:cubicBezTo>
                  <a:cubicBezTo>
                    <a:pt x="1970" y="1845"/>
                    <a:pt x="1662" y="2229"/>
                    <a:pt x="1231" y="2229"/>
                  </a:cubicBezTo>
                  <a:cubicBezTo>
                    <a:pt x="809" y="2229"/>
                    <a:pt x="485" y="1837"/>
                    <a:pt x="485" y="1330"/>
                  </a:cubicBezTo>
                  <a:cubicBezTo>
                    <a:pt x="485" y="799"/>
                    <a:pt x="793" y="415"/>
                    <a:pt x="1223" y="415"/>
                  </a:cubicBezTo>
                  <a:close/>
                  <a:moveTo>
                    <a:pt x="1231" y="0"/>
                  </a:moveTo>
                  <a:cubicBezTo>
                    <a:pt x="515" y="0"/>
                    <a:pt x="1" y="576"/>
                    <a:pt x="1" y="1336"/>
                  </a:cubicBezTo>
                  <a:cubicBezTo>
                    <a:pt x="1" y="2052"/>
                    <a:pt x="493" y="2643"/>
                    <a:pt x="1223" y="2643"/>
                  </a:cubicBezTo>
                  <a:cubicBezTo>
                    <a:pt x="1946" y="2643"/>
                    <a:pt x="2453" y="2066"/>
                    <a:pt x="2453" y="1322"/>
                  </a:cubicBezTo>
                  <a:cubicBezTo>
                    <a:pt x="2453" y="592"/>
                    <a:pt x="1962" y="0"/>
                    <a:pt x="1231" y="0"/>
                  </a:cubicBezTo>
                  <a:close/>
                  <a:moveTo>
                    <a:pt x="4159" y="3174"/>
                  </a:moveTo>
                  <a:cubicBezTo>
                    <a:pt x="4589" y="3174"/>
                    <a:pt x="4905" y="3565"/>
                    <a:pt x="4905" y="4080"/>
                  </a:cubicBezTo>
                  <a:cubicBezTo>
                    <a:pt x="4905" y="4603"/>
                    <a:pt x="4605" y="4987"/>
                    <a:pt x="4167" y="4987"/>
                  </a:cubicBezTo>
                  <a:cubicBezTo>
                    <a:pt x="3730" y="4987"/>
                    <a:pt x="3422" y="4595"/>
                    <a:pt x="3422" y="4074"/>
                  </a:cubicBezTo>
                  <a:cubicBezTo>
                    <a:pt x="3422" y="3573"/>
                    <a:pt x="3720" y="3174"/>
                    <a:pt x="4159" y="3174"/>
                  </a:cubicBezTo>
                  <a:close/>
                  <a:moveTo>
                    <a:pt x="4259" y="46"/>
                  </a:moveTo>
                  <a:lnTo>
                    <a:pt x="646" y="5327"/>
                  </a:lnTo>
                  <a:lnTo>
                    <a:pt x="1153" y="5327"/>
                  </a:lnTo>
                  <a:lnTo>
                    <a:pt x="4766" y="46"/>
                  </a:lnTo>
                  <a:close/>
                  <a:moveTo>
                    <a:pt x="4167" y="2758"/>
                  </a:moveTo>
                  <a:cubicBezTo>
                    <a:pt x="3436" y="2758"/>
                    <a:pt x="2937" y="3358"/>
                    <a:pt x="2937" y="4080"/>
                  </a:cubicBezTo>
                  <a:cubicBezTo>
                    <a:pt x="2937" y="4834"/>
                    <a:pt x="3454" y="5403"/>
                    <a:pt x="4159" y="5403"/>
                  </a:cubicBezTo>
                  <a:cubicBezTo>
                    <a:pt x="4874" y="5403"/>
                    <a:pt x="5389" y="4828"/>
                    <a:pt x="5389" y="4074"/>
                  </a:cubicBezTo>
                  <a:cubicBezTo>
                    <a:pt x="5389" y="3358"/>
                    <a:pt x="4897" y="2758"/>
                    <a:pt x="4167" y="27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1;p49"/>
            <p:cNvSpPr/>
            <p:nvPr/>
          </p:nvSpPr>
          <p:spPr>
            <a:xfrm>
              <a:off x="4766787" y="1393226"/>
              <a:ext cx="49393" cy="62828"/>
            </a:xfrm>
            <a:custGeom>
              <a:avLst/>
              <a:gdLst/>
              <a:ahLst/>
              <a:cxnLst/>
              <a:rect l="l" t="t" r="r" b="b"/>
              <a:pathLst>
                <a:path w="2702" h="3437" extrusionOk="0">
                  <a:moveTo>
                    <a:pt x="0" y="0"/>
                  </a:moveTo>
                  <a:lnTo>
                    <a:pt x="0" y="305"/>
                  </a:lnTo>
                  <a:lnTo>
                    <a:pt x="1191" y="305"/>
                  </a:lnTo>
                  <a:lnTo>
                    <a:pt x="1191" y="3436"/>
                  </a:lnTo>
                  <a:lnTo>
                    <a:pt x="1510" y="3436"/>
                  </a:lnTo>
                  <a:lnTo>
                    <a:pt x="1510" y="305"/>
                  </a:lnTo>
                  <a:lnTo>
                    <a:pt x="2701" y="305"/>
                  </a:lnTo>
                  <a:lnTo>
                    <a:pt x="27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2;p49"/>
            <p:cNvSpPr/>
            <p:nvPr/>
          </p:nvSpPr>
          <p:spPr>
            <a:xfrm>
              <a:off x="4824625" y="1407649"/>
              <a:ext cx="48936" cy="49484"/>
            </a:xfrm>
            <a:custGeom>
              <a:avLst/>
              <a:gdLst/>
              <a:ahLst/>
              <a:cxnLst/>
              <a:rect l="l" t="t" r="r" b="b"/>
              <a:pathLst>
                <a:path w="2677" h="2707" extrusionOk="0">
                  <a:moveTo>
                    <a:pt x="1342" y="286"/>
                  </a:moveTo>
                  <a:cubicBezTo>
                    <a:pt x="1892" y="286"/>
                    <a:pt x="2351" y="771"/>
                    <a:pt x="2351" y="1351"/>
                  </a:cubicBezTo>
                  <a:cubicBezTo>
                    <a:pt x="2351" y="1936"/>
                    <a:pt x="1892" y="2421"/>
                    <a:pt x="1342" y="2421"/>
                  </a:cubicBezTo>
                  <a:cubicBezTo>
                    <a:pt x="787" y="2421"/>
                    <a:pt x="326" y="1936"/>
                    <a:pt x="326" y="1351"/>
                  </a:cubicBezTo>
                  <a:cubicBezTo>
                    <a:pt x="326" y="771"/>
                    <a:pt x="787" y="286"/>
                    <a:pt x="1342" y="286"/>
                  </a:cubicBezTo>
                  <a:close/>
                  <a:moveTo>
                    <a:pt x="1342" y="0"/>
                  </a:moveTo>
                  <a:cubicBezTo>
                    <a:pt x="616" y="0"/>
                    <a:pt x="1" y="616"/>
                    <a:pt x="1" y="1351"/>
                  </a:cubicBezTo>
                  <a:cubicBezTo>
                    <a:pt x="1" y="2086"/>
                    <a:pt x="616" y="2706"/>
                    <a:pt x="1342" y="2706"/>
                  </a:cubicBezTo>
                  <a:cubicBezTo>
                    <a:pt x="2067" y="2706"/>
                    <a:pt x="2676" y="2086"/>
                    <a:pt x="2676" y="1351"/>
                  </a:cubicBezTo>
                  <a:cubicBezTo>
                    <a:pt x="2676" y="616"/>
                    <a:pt x="2067" y="0"/>
                    <a:pt x="1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p49"/>
            <p:cNvSpPr/>
            <p:nvPr/>
          </p:nvSpPr>
          <p:spPr>
            <a:xfrm>
              <a:off x="4882865" y="1392111"/>
              <a:ext cx="44896" cy="65022"/>
            </a:xfrm>
            <a:custGeom>
              <a:avLst/>
              <a:gdLst/>
              <a:ahLst/>
              <a:cxnLst/>
              <a:rect l="l" t="t" r="r" b="b"/>
              <a:pathLst>
                <a:path w="2456" h="3557" extrusionOk="0">
                  <a:moveTo>
                    <a:pt x="1235" y="1136"/>
                  </a:moveTo>
                  <a:cubicBezTo>
                    <a:pt x="1770" y="1136"/>
                    <a:pt x="2145" y="1576"/>
                    <a:pt x="2145" y="2202"/>
                  </a:cubicBezTo>
                  <a:lnTo>
                    <a:pt x="2145" y="2202"/>
                  </a:lnTo>
                  <a:cubicBezTo>
                    <a:pt x="2145" y="2826"/>
                    <a:pt x="1770" y="3271"/>
                    <a:pt x="1235" y="3272"/>
                  </a:cubicBezTo>
                  <a:cubicBezTo>
                    <a:pt x="715" y="3272"/>
                    <a:pt x="319" y="2812"/>
                    <a:pt x="319" y="2203"/>
                  </a:cubicBezTo>
                  <a:cubicBezTo>
                    <a:pt x="319" y="1592"/>
                    <a:pt x="715" y="1136"/>
                    <a:pt x="1235" y="1136"/>
                  </a:cubicBezTo>
                  <a:close/>
                  <a:moveTo>
                    <a:pt x="2145" y="1"/>
                  </a:moveTo>
                  <a:lnTo>
                    <a:pt x="2145" y="1415"/>
                  </a:lnTo>
                  <a:cubicBezTo>
                    <a:pt x="1946" y="1066"/>
                    <a:pt x="1606" y="850"/>
                    <a:pt x="1180" y="850"/>
                  </a:cubicBezTo>
                  <a:cubicBezTo>
                    <a:pt x="516" y="850"/>
                    <a:pt x="1" y="1431"/>
                    <a:pt x="1" y="2201"/>
                  </a:cubicBezTo>
                  <a:cubicBezTo>
                    <a:pt x="1" y="2976"/>
                    <a:pt x="516" y="3556"/>
                    <a:pt x="1180" y="3556"/>
                  </a:cubicBezTo>
                  <a:cubicBezTo>
                    <a:pt x="1606" y="3556"/>
                    <a:pt x="1946" y="3341"/>
                    <a:pt x="2145" y="2992"/>
                  </a:cubicBezTo>
                  <a:lnTo>
                    <a:pt x="2145" y="3497"/>
                  </a:lnTo>
                  <a:lnTo>
                    <a:pt x="2456" y="3497"/>
                  </a:lnTo>
                  <a:lnTo>
                    <a:pt x="2456" y="2"/>
                  </a:lnTo>
                  <a:lnTo>
                    <a:pt x="2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p49"/>
            <p:cNvSpPr/>
            <p:nvPr/>
          </p:nvSpPr>
          <p:spPr>
            <a:xfrm>
              <a:off x="4939880" y="1407649"/>
              <a:ext cx="40234" cy="49484"/>
            </a:xfrm>
            <a:custGeom>
              <a:avLst/>
              <a:gdLst/>
              <a:ahLst/>
              <a:cxnLst/>
              <a:rect l="l" t="t" r="r" b="b"/>
              <a:pathLst>
                <a:path w="2201" h="2707" extrusionOk="0">
                  <a:moveTo>
                    <a:pt x="1070" y="1290"/>
                  </a:moveTo>
                  <a:cubicBezTo>
                    <a:pt x="1349" y="1294"/>
                    <a:pt x="1625" y="1338"/>
                    <a:pt x="1891" y="1421"/>
                  </a:cubicBezTo>
                  <a:lnTo>
                    <a:pt x="1891" y="1836"/>
                  </a:lnTo>
                  <a:cubicBezTo>
                    <a:pt x="1791" y="2236"/>
                    <a:pt x="1351" y="2426"/>
                    <a:pt x="990" y="2426"/>
                  </a:cubicBezTo>
                  <a:cubicBezTo>
                    <a:pt x="606" y="2426"/>
                    <a:pt x="306" y="2210"/>
                    <a:pt x="306" y="1866"/>
                  </a:cubicBezTo>
                  <a:cubicBezTo>
                    <a:pt x="306" y="1529"/>
                    <a:pt x="641" y="1290"/>
                    <a:pt x="1070" y="1290"/>
                  </a:cubicBezTo>
                  <a:close/>
                  <a:moveTo>
                    <a:pt x="1166" y="0"/>
                  </a:moveTo>
                  <a:cubicBezTo>
                    <a:pt x="911" y="0"/>
                    <a:pt x="590" y="71"/>
                    <a:pt x="250" y="251"/>
                  </a:cubicBezTo>
                  <a:lnTo>
                    <a:pt x="376" y="506"/>
                  </a:lnTo>
                  <a:cubicBezTo>
                    <a:pt x="611" y="375"/>
                    <a:pt x="882" y="275"/>
                    <a:pt x="1140" y="275"/>
                  </a:cubicBezTo>
                  <a:cubicBezTo>
                    <a:pt x="1720" y="275"/>
                    <a:pt x="1891" y="691"/>
                    <a:pt x="1891" y="1070"/>
                  </a:cubicBezTo>
                  <a:lnTo>
                    <a:pt x="1891" y="1176"/>
                  </a:lnTo>
                  <a:cubicBezTo>
                    <a:pt x="1615" y="1085"/>
                    <a:pt x="1306" y="1021"/>
                    <a:pt x="1025" y="1021"/>
                  </a:cubicBezTo>
                  <a:cubicBezTo>
                    <a:pt x="445" y="1021"/>
                    <a:pt x="0" y="1370"/>
                    <a:pt x="0" y="1880"/>
                  </a:cubicBezTo>
                  <a:cubicBezTo>
                    <a:pt x="0" y="2381"/>
                    <a:pt x="400" y="2706"/>
                    <a:pt x="941" y="2706"/>
                  </a:cubicBezTo>
                  <a:cubicBezTo>
                    <a:pt x="1290" y="2706"/>
                    <a:pt x="1701" y="2540"/>
                    <a:pt x="1891" y="2236"/>
                  </a:cubicBezTo>
                  <a:lnTo>
                    <a:pt x="1891" y="2646"/>
                  </a:lnTo>
                  <a:lnTo>
                    <a:pt x="2200" y="2646"/>
                  </a:lnTo>
                  <a:lnTo>
                    <a:pt x="2200" y="1072"/>
                  </a:lnTo>
                  <a:cubicBezTo>
                    <a:pt x="2200" y="447"/>
                    <a:pt x="1846" y="0"/>
                    <a:pt x="1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5;p49"/>
            <p:cNvSpPr/>
            <p:nvPr/>
          </p:nvSpPr>
          <p:spPr>
            <a:xfrm>
              <a:off x="4989858" y="1408764"/>
              <a:ext cx="46395" cy="63724"/>
            </a:xfrm>
            <a:custGeom>
              <a:avLst/>
              <a:gdLst/>
              <a:ahLst/>
              <a:cxnLst/>
              <a:rect l="l" t="t" r="r" b="b"/>
              <a:pathLst>
                <a:path w="2538" h="3486" extrusionOk="0">
                  <a:moveTo>
                    <a:pt x="0" y="0"/>
                  </a:moveTo>
                  <a:lnTo>
                    <a:pt x="1136" y="2626"/>
                  </a:lnTo>
                  <a:lnTo>
                    <a:pt x="981" y="2961"/>
                  </a:lnTo>
                  <a:cubicBezTo>
                    <a:pt x="887" y="3130"/>
                    <a:pt x="751" y="3200"/>
                    <a:pt x="562" y="3200"/>
                  </a:cubicBezTo>
                  <a:cubicBezTo>
                    <a:pt x="559" y="3200"/>
                    <a:pt x="555" y="3200"/>
                    <a:pt x="552" y="3200"/>
                  </a:cubicBezTo>
                  <a:cubicBezTo>
                    <a:pt x="444" y="3200"/>
                    <a:pt x="337" y="3173"/>
                    <a:pt x="241" y="3125"/>
                  </a:cubicBezTo>
                  <a:lnTo>
                    <a:pt x="161" y="3399"/>
                  </a:lnTo>
                  <a:cubicBezTo>
                    <a:pt x="291" y="3457"/>
                    <a:pt x="431" y="3485"/>
                    <a:pt x="573" y="3485"/>
                  </a:cubicBezTo>
                  <a:cubicBezTo>
                    <a:pt x="932" y="3481"/>
                    <a:pt x="1182" y="3315"/>
                    <a:pt x="1348" y="2905"/>
                  </a:cubicBezTo>
                  <a:lnTo>
                    <a:pt x="2537" y="0"/>
                  </a:lnTo>
                  <a:lnTo>
                    <a:pt x="2202" y="0"/>
                  </a:lnTo>
                  <a:lnTo>
                    <a:pt x="1298" y="2255"/>
                  </a:lnTo>
                  <a:lnTo>
                    <a:pt x="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6;p49"/>
            <p:cNvSpPr/>
            <p:nvPr/>
          </p:nvSpPr>
          <p:spPr>
            <a:xfrm>
              <a:off x="5246015" y="1393226"/>
              <a:ext cx="90596" cy="62828"/>
            </a:xfrm>
            <a:custGeom>
              <a:avLst/>
              <a:gdLst/>
              <a:ahLst/>
              <a:cxnLst/>
              <a:rect l="l" t="t" r="r" b="b"/>
              <a:pathLst>
                <a:path w="4956" h="3437" extrusionOk="0">
                  <a:moveTo>
                    <a:pt x="0" y="0"/>
                  </a:moveTo>
                  <a:lnTo>
                    <a:pt x="1166" y="3436"/>
                  </a:lnTo>
                  <a:lnTo>
                    <a:pt x="1491" y="3436"/>
                  </a:lnTo>
                  <a:lnTo>
                    <a:pt x="2481" y="436"/>
                  </a:lnTo>
                  <a:lnTo>
                    <a:pt x="3467" y="3436"/>
                  </a:lnTo>
                  <a:lnTo>
                    <a:pt x="3792" y="3436"/>
                  </a:lnTo>
                  <a:lnTo>
                    <a:pt x="4956" y="0"/>
                  </a:lnTo>
                  <a:lnTo>
                    <a:pt x="4597" y="0"/>
                  </a:lnTo>
                  <a:lnTo>
                    <a:pt x="3616" y="2900"/>
                  </a:lnTo>
                  <a:lnTo>
                    <a:pt x="2657" y="0"/>
                  </a:lnTo>
                  <a:lnTo>
                    <a:pt x="2301" y="0"/>
                  </a:lnTo>
                  <a:lnTo>
                    <a:pt x="1346" y="2900"/>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7;p49"/>
            <p:cNvSpPr/>
            <p:nvPr/>
          </p:nvSpPr>
          <p:spPr>
            <a:xfrm>
              <a:off x="5339335" y="1407649"/>
              <a:ext cx="45718" cy="49484"/>
            </a:xfrm>
            <a:custGeom>
              <a:avLst/>
              <a:gdLst/>
              <a:ahLst/>
              <a:cxnLst/>
              <a:rect l="l" t="t" r="r" b="b"/>
              <a:pathLst>
                <a:path w="2501" h="2707" extrusionOk="0">
                  <a:moveTo>
                    <a:pt x="1286" y="286"/>
                  </a:moveTo>
                  <a:cubicBezTo>
                    <a:pt x="1831" y="286"/>
                    <a:pt x="2151" y="672"/>
                    <a:pt x="2191" y="1191"/>
                  </a:cubicBezTo>
                  <a:lnTo>
                    <a:pt x="321" y="1191"/>
                  </a:lnTo>
                  <a:cubicBezTo>
                    <a:pt x="386" y="656"/>
                    <a:pt x="780" y="286"/>
                    <a:pt x="1286" y="286"/>
                  </a:cubicBezTo>
                  <a:close/>
                  <a:moveTo>
                    <a:pt x="1276" y="0"/>
                  </a:moveTo>
                  <a:cubicBezTo>
                    <a:pt x="575" y="0"/>
                    <a:pt x="1" y="581"/>
                    <a:pt x="1" y="1346"/>
                  </a:cubicBezTo>
                  <a:cubicBezTo>
                    <a:pt x="1" y="2121"/>
                    <a:pt x="605" y="2706"/>
                    <a:pt x="1295" y="2706"/>
                  </a:cubicBezTo>
                  <a:cubicBezTo>
                    <a:pt x="1675" y="2706"/>
                    <a:pt x="2132" y="2547"/>
                    <a:pt x="2351" y="2306"/>
                  </a:cubicBezTo>
                  <a:lnTo>
                    <a:pt x="2156" y="2097"/>
                  </a:lnTo>
                  <a:cubicBezTo>
                    <a:pt x="1976" y="2292"/>
                    <a:pt x="1620" y="2421"/>
                    <a:pt x="1295" y="2421"/>
                  </a:cubicBezTo>
                  <a:cubicBezTo>
                    <a:pt x="766" y="2421"/>
                    <a:pt x="370" y="2011"/>
                    <a:pt x="316" y="1475"/>
                  </a:cubicBezTo>
                  <a:lnTo>
                    <a:pt x="2501" y="1475"/>
                  </a:lnTo>
                  <a:cubicBezTo>
                    <a:pt x="2501" y="586"/>
                    <a:pt x="2041" y="0"/>
                    <a:pt x="1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8;p49"/>
            <p:cNvSpPr/>
            <p:nvPr/>
          </p:nvSpPr>
          <p:spPr>
            <a:xfrm>
              <a:off x="5393700" y="1407649"/>
              <a:ext cx="45737" cy="49484"/>
            </a:xfrm>
            <a:custGeom>
              <a:avLst/>
              <a:gdLst/>
              <a:ahLst/>
              <a:cxnLst/>
              <a:rect l="l" t="t" r="r" b="b"/>
              <a:pathLst>
                <a:path w="2502" h="2707" extrusionOk="0">
                  <a:moveTo>
                    <a:pt x="1287" y="286"/>
                  </a:moveTo>
                  <a:cubicBezTo>
                    <a:pt x="1830" y="286"/>
                    <a:pt x="2151" y="672"/>
                    <a:pt x="2191" y="1191"/>
                  </a:cubicBezTo>
                  <a:lnTo>
                    <a:pt x="321" y="1191"/>
                  </a:lnTo>
                  <a:cubicBezTo>
                    <a:pt x="386" y="656"/>
                    <a:pt x="781" y="286"/>
                    <a:pt x="1287" y="286"/>
                  </a:cubicBezTo>
                  <a:close/>
                  <a:moveTo>
                    <a:pt x="1276" y="0"/>
                  </a:moveTo>
                  <a:cubicBezTo>
                    <a:pt x="576" y="0"/>
                    <a:pt x="0" y="581"/>
                    <a:pt x="0" y="1346"/>
                  </a:cubicBezTo>
                  <a:cubicBezTo>
                    <a:pt x="0" y="2121"/>
                    <a:pt x="606" y="2706"/>
                    <a:pt x="1296" y="2706"/>
                  </a:cubicBezTo>
                  <a:cubicBezTo>
                    <a:pt x="1676" y="2706"/>
                    <a:pt x="2132" y="2547"/>
                    <a:pt x="2352" y="2306"/>
                  </a:cubicBezTo>
                  <a:lnTo>
                    <a:pt x="2156" y="2097"/>
                  </a:lnTo>
                  <a:cubicBezTo>
                    <a:pt x="1975" y="2292"/>
                    <a:pt x="1622" y="2421"/>
                    <a:pt x="1296" y="2421"/>
                  </a:cubicBezTo>
                  <a:cubicBezTo>
                    <a:pt x="765" y="2421"/>
                    <a:pt x="372" y="2011"/>
                    <a:pt x="316" y="1475"/>
                  </a:cubicBezTo>
                  <a:lnTo>
                    <a:pt x="2502" y="1475"/>
                  </a:lnTo>
                  <a:cubicBezTo>
                    <a:pt x="2502" y="586"/>
                    <a:pt x="2041" y="0"/>
                    <a:pt x="1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9;p49"/>
            <p:cNvSpPr/>
            <p:nvPr/>
          </p:nvSpPr>
          <p:spPr>
            <a:xfrm>
              <a:off x="5450550" y="1392147"/>
              <a:ext cx="40234" cy="63870"/>
            </a:xfrm>
            <a:custGeom>
              <a:avLst/>
              <a:gdLst/>
              <a:ahLst/>
              <a:cxnLst/>
              <a:rect l="l" t="t" r="r" b="b"/>
              <a:pathLst>
                <a:path w="2201" h="3494" extrusionOk="0">
                  <a:moveTo>
                    <a:pt x="1" y="0"/>
                  </a:moveTo>
                  <a:lnTo>
                    <a:pt x="1" y="3494"/>
                  </a:lnTo>
                  <a:lnTo>
                    <a:pt x="310" y="3494"/>
                  </a:lnTo>
                  <a:lnTo>
                    <a:pt x="310" y="2814"/>
                  </a:lnTo>
                  <a:lnTo>
                    <a:pt x="815" y="2304"/>
                  </a:lnTo>
                  <a:lnTo>
                    <a:pt x="1745" y="3494"/>
                  </a:lnTo>
                  <a:lnTo>
                    <a:pt x="2136" y="3494"/>
                  </a:lnTo>
                  <a:lnTo>
                    <a:pt x="1035" y="2094"/>
                  </a:lnTo>
                  <a:lnTo>
                    <a:pt x="2201" y="909"/>
                  </a:lnTo>
                  <a:lnTo>
                    <a:pt x="1796" y="909"/>
                  </a:lnTo>
                  <a:lnTo>
                    <a:pt x="310" y="2414"/>
                  </a:ln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0;p49"/>
            <p:cNvSpPr/>
            <p:nvPr/>
          </p:nvSpPr>
          <p:spPr>
            <a:xfrm>
              <a:off x="5702778" y="1393226"/>
              <a:ext cx="59611" cy="62828"/>
            </a:xfrm>
            <a:custGeom>
              <a:avLst/>
              <a:gdLst/>
              <a:ahLst/>
              <a:cxnLst/>
              <a:rect l="l" t="t" r="r" b="b"/>
              <a:pathLst>
                <a:path w="3261" h="3437" extrusionOk="0">
                  <a:moveTo>
                    <a:pt x="0" y="0"/>
                  </a:moveTo>
                  <a:lnTo>
                    <a:pt x="0" y="3435"/>
                  </a:lnTo>
                  <a:lnTo>
                    <a:pt x="321" y="3435"/>
                  </a:lnTo>
                  <a:lnTo>
                    <a:pt x="321" y="679"/>
                  </a:lnTo>
                  <a:lnTo>
                    <a:pt x="1631" y="3140"/>
                  </a:lnTo>
                  <a:lnTo>
                    <a:pt x="2940" y="679"/>
                  </a:lnTo>
                  <a:lnTo>
                    <a:pt x="2940" y="3436"/>
                  </a:lnTo>
                  <a:lnTo>
                    <a:pt x="3261" y="3436"/>
                  </a:lnTo>
                  <a:lnTo>
                    <a:pt x="3261" y="0"/>
                  </a:lnTo>
                  <a:lnTo>
                    <a:pt x="2940" y="0"/>
                  </a:lnTo>
                  <a:lnTo>
                    <a:pt x="1631" y="2460"/>
                  </a:lnTo>
                  <a:lnTo>
                    <a:pt x="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1;p49"/>
            <p:cNvSpPr/>
            <p:nvPr/>
          </p:nvSpPr>
          <p:spPr>
            <a:xfrm>
              <a:off x="5775349" y="1407649"/>
              <a:ext cx="48917" cy="49484"/>
            </a:xfrm>
            <a:custGeom>
              <a:avLst/>
              <a:gdLst/>
              <a:ahLst/>
              <a:cxnLst/>
              <a:rect l="l" t="t" r="r" b="b"/>
              <a:pathLst>
                <a:path w="2676" h="2707" extrusionOk="0">
                  <a:moveTo>
                    <a:pt x="1341" y="286"/>
                  </a:moveTo>
                  <a:cubicBezTo>
                    <a:pt x="1891" y="286"/>
                    <a:pt x="2350" y="771"/>
                    <a:pt x="2350" y="1351"/>
                  </a:cubicBezTo>
                  <a:cubicBezTo>
                    <a:pt x="2350" y="1936"/>
                    <a:pt x="1891" y="2421"/>
                    <a:pt x="1341" y="2421"/>
                  </a:cubicBezTo>
                  <a:cubicBezTo>
                    <a:pt x="786" y="2421"/>
                    <a:pt x="326" y="1936"/>
                    <a:pt x="326" y="1351"/>
                  </a:cubicBezTo>
                  <a:cubicBezTo>
                    <a:pt x="326" y="771"/>
                    <a:pt x="786" y="286"/>
                    <a:pt x="1341" y="286"/>
                  </a:cubicBezTo>
                  <a:close/>
                  <a:moveTo>
                    <a:pt x="1341" y="0"/>
                  </a:moveTo>
                  <a:cubicBezTo>
                    <a:pt x="616" y="0"/>
                    <a:pt x="0" y="616"/>
                    <a:pt x="0" y="1351"/>
                  </a:cubicBezTo>
                  <a:cubicBezTo>
                    <a:pt x="0" y="2086"/>
                    <a:pt x="616" y="2706"/>
                    <a:pt x="1341" y="2706"/>
                  </a:cubicBezTo>
                  <a:cubicBezTo>
                    <a:pt x="2065" y="2706"/>
                    <a:pt x="2676" y="2086"/>
                    <a:pt x="2676" y="1351"/>
                  </a:cubicBezTo>
                  <a:cubicBezTo>
                    <a:pt x="2676" y="616"/>
                    <a:pt x="2065"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2;p49"/>
            <p:cNvSpPr/>
            <p:nvPr/>
          </p:nvSpPr>
          <p:spPr>
            <a:xfrm>
              <a:off x="5835673" y="1407685"/>
              <a:ext cx="38955" cy="48332"/>
            </a:xfrm>
            <a:custGeom>
              <a:avLst/>
              <a:gdLst/>
              <a:ahLst/>
              <a:cxnLst/>
              <a:rect l="l" t="t" r="r" b="b"/>
              <a:pathLst>
                <a:path w="2131" h="2644" extrusionOk="0">
                  <a:moveTo>
                    <a:pt x="1163" y="0"/>
                  </a:moveTo>
                  <a:cubicBezTo>
                    <a:pt x="1162" y="0"/>
                    <a:pt x="1161" y="0"/>
                    <a:pt x="1160" y="0"/>
                  </a:cubicBezTo>
                  <a:cubicBezTo>
                    <a:pt x="780" y="0"/>
                    <a:pt x="450" y="199"/>
                    <a:pt x="310" y="485"/>
                  </a:cubicBezTo>
                  <a:lnTo>
                    <a:pt x="310" y="59"/>
                  </a:lnTo>
                  <a:lnTo>
                    <a:pt x="1" y="59"/>
                  </a:lnTo>
                  <a:lnTo>
                    <a:pt x="1" y="2644"/>
                  </a:lnTo>
                  <a:lnTo>
                    <a:pt x="310" y="2644"/>
                  </a:lnTo>
                  <a:lnTo>
                    <a:pt x="310" y="1000"/>
                  </a:lnTo>
                  <a:cubicBezTo>
                    <a:pt x="310" y="600"/>
                    <a:pt x="665" y="284"/>
                    <a:pt x="1120" y="284"/>
                  </a:cubicBezTo>
                  <a:cubicBezTo>
                    <a:pt x="1530" y="284"/>
                    <a:pt x="1820" y="588"/>
                    <a:pt x="1820" y="1024"/>
                  </a:cubicBezTo>
                  <a:lnTo>
                    <a:pt x="1820" y="2644"/>
                  </a:lnTo>
                  <a:lnTo>
                    <a:pt x="2131" y="2644"/>
                  </a:lnTo>
                  <a:lnTo>
                    <a:pt x="2131" y="984"/>
                  </a:lnTo>
                  <a:cubicBezTo>
                    <a:pt x="2131" y="411"/>
                    <a:pt x="1732" y="0"/>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3;p49"/>
            <p:cNvSpPr/>
            <p:nvPr/>
          </p:nvSpPr>
          <p:spPr>
            <a:xfrm>
              <a:off x="5884901" y="1395785"/>
              <a:ext cx="27438" cy="61348"/>
            </a:xfrm>
            <a:custGeom>
              <a:avLst/>
              <a:gdLst/>
              <a:ahLst/>
              <a:cxnLst/>
              <a:rect l="l" t="t" r="r" b="b"/>
              <a:pathLst>
                <a:path w="1501" h="3356" extrusionOk="0">
                  <a:moveTo>
                    <a:pt x="421" y="1"/>
                  </a:moveTo>
                  <a:lnTo>
                    <a:pt x="421" y="710"/>
                  </a:lnTo>
                  <a:lnTo>
                    <a:pt x="1" y="710"/>
                  </a:lnTo>
                  <a:lnTo>
                    <a:pt x="1" y="995"/>
                  </a:lnTo>
                  <a:lnTo>
                    <a:pt x="421" y="995"/>
                  </a:lnTo>
                  <a:lnTo>
                    <a:pt x="421" y="2695"/>
                  </a:lnTo>
                  <a:cubicBezTo>
                    <a:pt x="421" y="3081"/>
                    <a:pt x="670" y="3355"/>
                    <a:pt x="1021" y="3355"/>
                  </a:cubicBezTo>
                  <a:cubicBezTo>
                    <a:pt x="1195" y="3354"/>
                    <a:pt x="1364" y="3296"/>
                    <a:pt x="1501" y="3191"/>
                  </a:cubicBezTo>
                  <a:lnTo>
                    <a:pt x="1341" y="2960"/>
                  </a:lnTo>
                  <a:cubicBezTo>
                    <a:pt x="1260" y="3030"/>
                    <a:pt x="1156" y="3070"/>
                    <a:pt x="1048" y="3070"/>
                  </a:cubicBezTo>
                  <a:cubicBezTo>
                    <a:pt x="1046" y="3070"/>
                    <a:pt x="1044" y="3070"/>
                    <a:pt x="1042" y="3070"/>
                  </a:cubicBezTo>
                  <a:cubicBezTo>
                    <a:pt x="871" y="3070"/>
                    <a:pt x="732" y="2915"/>
                    <a:pt x="732" y="2695"/>
                  </a:cubicBezTo>
                  <a:lnTo>
                    <a:pt x="732" y="994"/>
                  </a:lnTo>
                  <a:lnTo>
                    <a:pt x="1381" y="994"/>
                  </a:lnTo>
                  <a:lnTo>
                    <a:pt x="1381" y="710"/>
                  </a:lnTo>
                  <a:lnTo>
                    <a:pt x="731" y="710"/>
                  </a:lnTo>
                  <a:lnTo>
                    <a:pt x="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4;p49"/>
            <p:cNvSpPr/>
            <p:nvPr/>
          </p:nvSpPr>
          <p:spPr>
            <a:xfrm>
              <a:off x="5922120" y="1392147"/>
              <a:ext cx="38955" cy="63870"/>
            </a:xfrm>
            <a:custGeom>
              <a:avLst/>
              <a:gdLst/>
              <a:ahLst/>
              <a:cxnLst/>
              <a:rect l="l" t="t" r="r" b="b"/>
              <a:pathLst>
                <a:path w="2131" h="3494" extrusionOk="0">
                  <a:moveTo>
                    <a:pt x="1" y="0"/>
                  </a:moveTo>
                  <a:lnTo>
                    <a:pt x="1" y="3494"/>
                  </a:lnTo>
                  <a:lnTo>
                    <a:pt x="310" y="3494"/>
                  </a:lnTo>
                  <a:lnTo>
                    <a:pt x="310" y="1850"/>
                  </a:lnTo>
                  <a:cubicBezTo>
                    <a:pt x="310" y="1450"/>
                    <a:pt x="665" y="1134"/>
                    <a:pt x="1121" y="1134"/>
                  </a:cubicBezTo>
                  <a:cubicBezTo>
                    <a:pt x="1531" y="1134"/>
                    <a:pt x="1820" y="1438"/>
                    <a:pt x="1820" y="1874"/>
                  </a:cubicBezTo>
                  <a:lnTo>
                    <a:pt x="1820" y="3494"/>
                  </a:lnTo>
                  <a:lnTo>
                    <a:pt x="2131" y="3494"/>
                  </a:lnTo>
                  <a:lnTo>
                    <a:pt x="2131" y="1834"/>
                  </a:lnTo>
                  <a:cubicBezTo>
                    <a:pt x="2131" y="1261"/>
                    <a:pt x="1732" y="850"/>
                    <a:pt x="1165" y="850"/>
                  </a:cubicBezTo>
                  <a:cubicBezTo>
                    <a:pt x="1163" y="850"/>
                    <a:pt x="1162" y="850"/>
                    <a:pt x="1161" y="850"/>
                  </a:cubicBezTo>
                  <a:cubicBezTo>
                    <a:pt x="780" y="850"/>
                    <a:pt x="450" y="1049"/>
                    <a:pt x="310" y="1335"/>
                  </a:cubicBez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5;p49"/>
            <p:cNvSpPr/>
            <p:nvPr/>
          </p:nvSpPr>
          <p:spPr>
            <a:xfrm>
              <a:off x="4760407" y="1489050"/>
              <a:ext cx="277856" cy="10566"/>
            </a:xfrm>
            <a:custGeom>
              <a:avLst/>
              <a:gdLst/>
              <a:ahLst/>
              <a:cxnLst/>
              <a:rect l="l" t="t" r="r" b="b"/>
              <a:pathLst>
                <a:path w="15200" h="578" extrusionOk="0">
                  <a:moveTo>
                    <a:pt x="0" y="1"/>
                  </a:moveTo>
                  <a:lnTo>
                    <a:pt x="0" y="578"/>
                  </a:lnTo>
                  <a:lnTo>
                    <a:pt x="15199" y="578"/>
                  </a:lnTo>
                  <a:lnTo>
                    <a:pt x="151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6;p49"/>
            <p:cNvSpPr/>
            <p:nvPr/>
          </p:nvSpPr>
          <p:spPr>
            <a:xfrm>
              <a:off x="5218522" y="4141313"/>
              <a:ext cx="69044" cy="66411"/>
            </a:xfrm>
            <a:custGeom>
              <a:avLst/>
              <a:gdLst/>
              <a:ahLst/>
              <a:cxnLst/>
              <a:rect l="l" t="t" r="r" b="b"/>
              <a:pathLst>
                <a:path w="3777" h="3633" extrusionOk="0">
                  <a:moveTo>
                    <a:pt x="1956" y="1"/>
                  </a:moveTo>
                  <a:cubicBezTo>
                    <a:pt x="1223" y="1"/>
                    <a:pt x="563" y="444"/>
                    <a:pt x="281" y="1122"/>
                  </a:cubicBezTo>
                  <a:cubicBezTo>
                    <a:pt x="1" y="1799"/>
                    <a:pt x="156" y="2580"/>
                    <a:pt x="675" y="3100"/>
                  </a:cubicBezTo>
                  <a:cubicBezTo>
                    <a:pt x="1023" y="3448"/>
                    <a:pt x="1488" y="3632"/>
                    <a:pt x="1960" y="3632"/>
                  </a:cubicBezTo>
                  <a:cubicBezTo>
                    <a:pt x="2194" y="3632"/>
                    <a:pt x="2429" y="3587"/>
                    <a:pt x="2654" y="3494"/>
                  </a:cubicBezTo>
                  <a:cubicBezTo>
                    <a:pt x="3333" y="3212"/>
                    <a:pt x="3776" y="2550"/>
                    <a:pt x="3776" y="1815"/>
                  </a:cubicBezTo>
                  <a:cubicBezTo>
                    <a:pt x="3775" y="812"/>
                    <a:pt x="2963" y="1"/>
                    <a:pt x="1960" y="1"/>
                  </a:cubicBezTo>
                  <a:cubicBezTo>
                    <a:pt x="1959" y="1"/>
                    <a:pt x="1958" y="1"/>
                    <a:pt x="1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7;p49"/>
            <p:cNvSpPr/>
            <p:nvPr/>
          </p:nvSpPr>
          <p:spPr>
            <a:xfrm>
              <a:off x="5327124" y="4141313"/>
              <a:ext cx="69025" cy="66411"/>
            </a:xfrm>
            <a:custGeom>
              <a:avLst/>
              <a:gdLst/>
              <a:ahLst/>
              <a:cxnLst/>
              <a:rect l="l" t="t" r="r" b="b"/>
              <a:pathLst>
                <a:path w="3776" h="3633" extrusionOk="0">
                  <a:moveTo>
                    <a:pt x="1956" y="1"/>
                  </a:moveTo>
                  <a:cubicBezTo>
                    <a:pt x="1223" y="1"/>
                    <a:pt x="563" y="444"/>
                    <a:pt x="283" y="1122"/>
                  </a:cubicBezTo>
                  <a:cubicBezTo>
                    <a:pt x="0" y="1799"/>
                    <a:pt x="157" y="2580"/>
                    <a:pt x="677" y="3100"/>
                  </a:cubicBezTo>
                  <a:cubicBezTo>
                    <a:pt x="1023" y="3448"/>
                    <a:pt x="1487" y="3632"/>
                    <a:pt x="1960" y="3632"/>
                  </a:cubicBezTo>
                  <a:cubicBezTo>
                    <a:pt x="2194" y="3632"/>
                    <a:pt x="2430" y="3587"/>
                    <a:pt x="2655" y="3494"/>
                  </a:cubicBezTo>
                  <a:cubicBezTo>
                    <a:pt x="3333" y="3212"/>
                    <a:pt x="3776" y="2550"/>
                    <a:pt x="3776" y="1815"/>
                  </a:cubicBezTo>
                  <a:cubicBezTo>
                    <a:pt x="3776" y="812"/>
                    <a:pt x="2963" y="1"/>
                    <a:pt x="1960" y="1"/>
                  </a:cubicBezTo>
                  <a:cubicBezTo>
                    <a:pt x="1959" y="1"/>
                    <a:pt x="1957" y="1"/>
                    <a:pt x="1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8;p49"/>
            <p:cNvSpPr/>
            <p:nvPr/>
          </p:nvSpPr>
          <p:spPr>
            <a:xfrm>
              <a:off x="5435744" y="4141313"/>
              <a:ext cx="69044" cy="66411"/>
            </a:xfrm>
            <a:custGeom>
              <a:avLst/>
              <a:gdLst/>
              <a:ahLst/>
              <a:cxnLst/>
              <a:rect l="l" t="t" r="r" b="b"/>
              <a:pathLst>
                <a:path w="3777" h="3633" extrusionOk="0">
                  <a:moveTo>
                    <a:pt x="1956" y="1"/>
                  </a:moveTo>
                  <a:cubicBezTo>
                    <a:pt x="1223" y="1"/>
                    <a:pt x="563" y="444"/>
                    <a:pt x="281" y="1122"/>
                  </a:cubicBezTo>
                  <a:cubicBezTo>
                    <a:pt x="1" y="1799"/>
                    <a:pt x="155" y="2580"/>
                    <a:pt x="675" y="3100"/>
                  </a:cubicBezTo>
                  <a:cubicBezTo>
                    <a:pt x="1023" y="3448"/>
                    <a:pt x="1487" y="3632"/>
                    <a:pt x="1960" y="3632"/>
                  </a:cubicBezTo>
                  <a:cubicBezTo>
                    <a:pt x="2194" y="3632"/>
                    <a:pt x="2429" y="3587"/>
                    <a:pt x="2654" y="3494"/>
                  </a:cubicBezTo>
                  <a:cubicBezTo>
                    <a:pt x="3333" y="3212"/>
                    <a:pt x="3776" y="2550"/>
                    <a:pt x="3776" y="1815"/>
                  </a:cubicBezTo>
                  <a:cubicBezTo>
                    <a:pt x="3775" y="812"/>
                    <a:pt x="2963" y="1"/>
                    <a:pt x="1960" y="1"/>
                  </a:cubicBezTo>
                  <a:cubicBezTo>
                    <a:pt x="1959" y="1"/>
                    <a:pt x="1958" y="1"/>
                    <a:pt x="1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9;p49"/>
            <p:cNvSpPr/>
            <p:nvPr/>
          </p:nvSpPr>
          <p:spPr>
            <a:xfrm>
              <a:off x="4769291" y="2872517"/>
              <a:ext cx="511913" cy="511913"/>
            </a:xfrm>
            <a:custGeom>
              <a:avLst/>
              <a:gdLst/>
              <a:ahLst/>
              <a:cxnLst/>
              <a:rect l="l" t="t" r="r" b="b"/>
              <a:pathLst>
                <a:path w="28004" h="28004" extrusionOk="0">
                  <a:moveTo>
                    <a:pt x="5957" y="0"/>
                  </a:moveTo>
                  <a:cubicBezTo>
                    <a:pt x="2658" y="0"/>
                    <a:pt x="0" y="2656"/>
                    <a:pt x="0" y="5957"/>
                  </a:cubicBezTo>
                  <a:lnTo>
                    <a:pt x="0" y="22046"/>
                  </a:lnTo>
                  <a:cubicBezTo>
                    <a:pt x="0" y="25346"/>
                    <a:pt x="2658" y="28004"/>
                    <a:pt x="5957" y="28004"/>
                  </a:cubicBezTo>
                  <a:lnTo>
                    <a:pt x="22047" y="28004"/>
                  </a:lnTo>
                  <a:cubicBezTo>
                    <a:pt x="25348" y="28004"/>
                    <a:pt x="28004" y="25346"/>
                    <a:pt x="28004" y="22046"/>
                  </a:cubicBezTo>
                  <a:lnTo>
                    <a:pt x="28004" y="5957"/>
                  </a:lnTo>
                  <a:cubicBezTo>
                    <a:pt x="28004" y="2656"/>
                    <a:pt x="25348"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0;p49"/>
            <p:cNvSpPr/>
            <p:nvPr/>
          </p:nvSpPr>
          <p:spPr>
            <a:xfrm>
              <a:off x="4898567" y="2932310"/>
              <a:ext cx="240291" cy="268881"/>
            </a:xfrm>
            <a:custGeom>
              <a:avLst/>
              <a:gdLst/>
              <a:ahLst/>
              <a:cxnLst/>
              <a:rect l="l" t="t" r="r" b="b"/>
              <a:pathLst>
                <a:path w="13145" h="14709" extrusionOk="0">
                  <a:moveTo>
                    <a:pt x="10387" y="1"/>
                  </a:moveTo>
                  <a:cubicBezTo>
                    <a:pt x="8547" y="1"/>
                    <a:pt x="7435" y="986"/>
                    <a:pt x="7249" y="2774"/>
                  </a:cubicBezTo>
                  <a:cubicBezTo>
                    <a:pt x="7077" y="2946"/>
                    <a:pt x="6914" y="3126"/>
                    <a:pt x="6761" y="3314"/>
                  </a:cubicBezTo>
                  <a:cubicBezTo>
                    <a:pt x="6589" y="2579"/>
                    <a:pt x="6203" y="1731"/>
                    <a:pt x="5430" y="851"/>
                  </a:cubicBezTo>
                  <a:lnTo>
                    <a:pt x="4789" y="1414"/>
                  </a:lnTo>
                  <a:cubicBezTo>
                    <a:pt x="6072" y="2874"/>
                    <a:pt x="6101" y="4189"/>
                    <a:pt x="5988" y="4881"/>
                  </a:cubicBezTo>
                  <a:cubicBezTo>
                    <a:pt x="5552" y="4776"/>
                    <a:pt x="4918" y="4658"/>
                    <a:pt x="4236" y="4658"/>
                  </a:cubicBezTo>
                  <a:cubicBezTo>
                    <a:pt x="2750" y="4658"/>
                    <a:pt x="1691" y="5226"/>
                    <a:pt x="1171" y="6300"/>
                  </a:cubicBezTo>
                  <a:cubicBezTo>
                    <a:pt x="1" y="8724"/>
                    <a:pt x="1152" y="12247"/>
                    <a:pt x="3789" y="14320"/>
                  </a:cubicBezTo>
                  <a:cubicBezTo>
                    <a:pt x="4118" y="14578"/>
                    <a:pt x="4483" y="14709"/>
                    <a:pt x="4875" y="14709"/>
                  </a:cubicBezTo>
                  <a:cubicBezTo>
                    <a:pt x="5458" y="14709"/>
                    <a:pt x="5970" y="14409"/>
                    <a:pt x="6303" y="14153"/>
                  </a:cubicBezTo>
                  <a:cubicBezTo>
                    <a:pt x="6637" y="14411"/>
                    <a:pt x="7148" y="14709"/>
                    <a:pt x="7732" y="14709"/>
                  </a:cubicBezTo>
                  <a:cubicBezTo>
                    <a:pt x="8123" y="14709"/>
                    <a:pt x="8489" y="14578"/>
                    <a:pt x="8816" y="14320"/>
                  </a:cubicBezTo>
                  <a:cubicBezTo>
                    <a:pt x="11455" y="12247"/>
                    <a:pt x="12604" y="8724"/>
                    <a:pt x="11434" y="6300"/>
                  </a:cubicBezTo>
                  <a:cubicBezTo>
                    <a:pt x="10916" y="5226"/>
                    <a:pt x="9856" y="4658"/>
                    <a:pt x="8370" y="4658"/>
                  </a:cubicBezTo>
                  <a:cubicBezTo>
                    <a:pt x="7802" y="4658"/>
                    <a:pt x="7268" y="4739"/>
                    <a:pt x="6854" y="4829"/>
                  </a:cubicBezTo>
                  <a:cubicBezTo>
                    <a:pt x="6892" y="4486"/>
                    <a:pt x="6890" y="4138"/>
                    <a:pt x="6846" y="3797"/>
                  </a:cubicBezTo>
                  <a:cubicBezTo>
                    <a:pt x="7008" y="3574"/>
                    <a:pt x="7185" y="3360"/>
                    <a:pt x="7375" y="3161"/>
                  </a:cubicBezTo>
                  <a:cubicBezTo>
                    <a:pt x="7569" y="3437"/>
                    <a:pt x="8043" y="3955"/>
                    <a:pt x="8870" y="3955"/>
                  </a:cubicBezTo>
                  <a:cubicBezTo>
                    <a:pt x="10025" y="3955"/>
                    <a:pt x="11382" y="2930"/>
                    <a:pt x="12903" y="910"/>
                  </a:cubicBezTo>
                  <a:lnTo>
                    <a:pt x="13145" y="588"/>
                  </a:lnTo>
                  <a:lnTo>
                    <a:pt x="12769" y="443"/>
                  </a:lnTo>
                  <a:cubicBezTo>
                    <a:pt x="12721" y="425"/>
                    <a:pt x="11608" y="1"/>
                    <a:pt x="10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11;p49"/>
            <p:cNvSpPr/>
            <p:nvPr/>
          </p:nvSpPr>
          <p:spPr>
            <a:xfrm>
              <a:off x="4937193" y="3265061"/>
              <a:ext cx="60379" cy="68660"/>
            </a:xfrm>
            <a:custGeom>
              <a:avLst/>
              <a:gdLst/>
              <a:ahLst/>
              <a:cxnLst/>
              <a:rect l="l" t="t" r="r" b="b"/>
              <a:pathLst>
                <a:path w="3303" h="3756" extrusionOk="0">
                  <a:moveTo>
                    <a:pt x="1270" y="388"/>
                  </a:moveTo>
                  <a:cubicBezTo>
                    <a:pt x="2209" y="388"/>
                    <a:pt x="2870" y="1007"/>
                    <a:pt x="2870" y="1874"/>
                  </a:cubicBezTo>
                  <a:cubicBezTo>
                    <a:pt x="2870" y="2750"/>
                    <a:pt x="2209" y="3367"/>
                    <a:pt x="1270" y="3367"/>
                  </a:cubicBezTo>
                  <a:lnTo>
                    <a:pt x="428" y="3367"/>
                  </a:lnTo>
                  <a:lnTo>
                    <a:pt x="428" y="388"/>
                  </a:lnTo>
                  <a:close/>
                  <a:moveTo>
                    <a:pt x="2" y="1"/>
                  </a:moveTo>
                  <a:lnTo>
                    <a:pt x="0" y="3756"/>
                  </a:lnTo>
                  <a:lnTo>
                    <a:pt x="1270" y="3756"/>
                  </a:lnTo>
                  <a:cubicBezTo>
                    <a:pt x="2461" y="3756"/>
                    <a:pt x="3302" y="2973"/>
                    <a:pt x="3302" y="1876"/>
                  </a:cubicBezTo>
                  <a:cubicBezTo>
                    <a:pt x="3302" y="777"/>
                    <a:pt x="2461" y="1"/>
                    <a:pt x="1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2;p49"/>
            <p:cNvSpPr/>
            <p:nvPr/>
          </p:nvSpPr>
          <p:spPr>
            <a:xfrm>
              <a:off x="5010167" y="3262740"/>
              <a:ext cx="11571" cy="70981"/>
            </a:xfrm>
            <a:custGeom>
              <a:avLst/>
              <a:gdLst/>
              <a:ahLst/>
              <a:cxnLst/>
              <a:rect l="l" t="t" r="r" b="b"/>
              <a:pathLst>
                <a:path w="633" h="3883" extrusionOk="0">
                  <a:moveTo>
                    <a:pt x="274" y="1"/>
                  </a:moveTo>
                  <a:cubicBezTo>
                    <a:pt x="136" y="1"/>
                    <a:pt x="3" y="107"/>
                    <a:pt x="1" y="270"/>
                  </a:cubicBezTo>
                  <a:cubicBezTo>
                    <a:pt x="1" y="420"/>
                    <a:pt x="124" y="542"/>
                    <a:pt x="275" y="542"/>
                  </a:cubicBezTo>
                  <a:cubicBezTo>
                    <a:pt x="514" y="541"/>
                    <a:pt x="632" y="251"/>
                    <a:pt x="463" y="80"/>
                  </a:cubicBezTo>
                  <a:cubicBezTo>
                    <a:pt x="408" y="25"/>
                    <a:pt x="341" y="1"/>
                    <a:pt x="274" y="1"/>
                  </a:cubicBezTo>
                  <a:close/>
                  <a:moveTo>
                    <a:pt x="66" y="1056"/>
                  </a:moveTo>
                  <a:lnTo>
                    <a:pt x="68" y="3883"/>
                  </a:lnTo>
                  <a:lnTo>
                    <a:pt x="477" y="3883"/>
                  </a:lnTo>
                  <a:lnTo>
                    <a:pt x="477" y="10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13;p49"/>
            <p:cNvSpPr/>
            <p:nvPr/>
          </p:nvSpPr>
          <p:spPr>
            <a:xfrm>
              <a:off x="5031152" y="3280837"/>
              <a:ext cx="49978" cy="54072"/>
            </a:xfrm>
            <a:custGeom>
              <a:avLst/>
              <a:gdLst/>
              <a:ahLst/>
              <a:cxnLst/>
              <a:rect l="l" t="t" r="r" b="b"/>
              <a:pathLst>
                <a:path w="2734" h="2958" extrusionOk="0">
                  <a:moveTo>
                    <a:pt x="1410" y="367"/>
                  </a:moveTo>
                  <a:cubicBezTo>
                    <a:pt x="1973" y="367"/>
                    <a:pt x="2273" y="761"/>
                    <a:pt x="2328" y="1268"/>
                  </a:cubicBezTo>
                  <a:lnTo>
                    <a:pt x="426" y="1268"/>
                  </a:lnTo>
                  <a:cubicBezTo>
                    <a:pt x="503" y="723"/>
                    <a:pt x="908" y="367"/>
                    <a:pt x="1410" y="367"/>
                  </a:cubicBezTo>
                  <a:close/>
                  <a:moveTo>
                    <a:pt x="1394" y="0"/>
                  </a:moveTo>
                  <a:cubicBezTo>
                    <a:pt x="635" y="0"/>
                    <a:pt x="1" y="629"/>
                    <a:pt x="1" y="1470"/>
                  </a:cubicBezTo>
                  <a:cubicBezTo>
                    <a:pt x="1" y="2339"/>
                    <a:pt x="678" y="2958"/>
                    <a:pt x="1432" y="2958"/>
                  </a:cubicBezTo>
                  <a:cubicBezTo>
                    <a:pt x="1825" y="2958"/>
                    <a:pt x="2322" y="2787"/>
                    <a:pt x="2569" y="2520"/>
                  </a:cubicBezTo>
                  <a:lnTo>
                    <a:pt x="2317" y="2253"/>
                  </a:lnTo>
                  <a:cubicBezTo>
                    <a:pt x="2142" y="2445"/>
                    <a:pt x="1759" y="2591"/>
                    <a:pt x="1428" y="2591"/>
                  </a:cubicBezTo>
                  <a:cubicBezTo>
                    <a:pt x="870" y="2591"/>
                    <a:pt x="482" y="2186"/>
                    <a:pt x="422" y="1635"/>
                  </a:cubicBezTo>
                  <a:lnTo>
                    <a:pt x="2733" y="1635"/>
                  </a:lnTo>
                  <a:cubicBezTo>
                    <a:pt x="2733" y="646"/>
                    <a:pt x="2247"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4;p49"/>
            <p:cNvSpPr/>
            <p:nvPr/>
          </p:nvSpPr>
          <p:spPr>
            <a:xfrm>
              <a:off x="5089447" y="3267858"/>
              <a:ext cx="30272" cy="67033"/>
            </a:xfrm>
            <a:custGeom>
              <a:avLst/>
              <a:gdLst/>
              <a:ahLst/>
              <a:cxnLst/>
              <a:rect l="l" t="t" r="r" b="b"/>
              <a:pathLst>
                <a:path w="1656" h="3667" extrusionOk="0">
                  <a:moveTo>
                    <a:pt x="442" y="1"/>
                  </a:moveTo>
                  <a:lnTo>
                    <a:pt x="442" y="777"/>
                  </a:lnTo>
                  <a:lnTo>
                    <a:pt x="0" y="777"/>
                  </a:lnTo>
                  <a:lnTo>
                    <a:pt x="0" y="1144"/>
                  </a:lnTo>
                  <a:lnTo>
                    <a:pt x="442" y="1144"/>
                  </a:lnTo>
                  <a:lnTo>
                    <a:pt x="442" y="2944"/>
                  </a:lnTo>
                  <a:cubicBezTo>
                    <a:pt x="442" y="3367"/>
                    <a:pt x="727" y="3666"/>
                    <a:pt x="1131" y="3666"/>
                  </a:cubicBezTo>
                  <a:cubicBezTo>
                    <a:pt x="1321" y="3666"/>
                    <a:pt x="1506" y="3603"/>
                    <a:pt x="1655" y="3488"/>
                  </a:cubicBezTo>
                  <a:lnTo>
                    <a:pt x="1453" y="3188"/>
                  </a:lnTo>
                  <a:cubicBezTo>
                    <a:pt x="1394" y="3253"/>
                    <a:pt x="1284" y="3303"/>
                    <a:pt x="1158" y="3303"/>
                  </a:cubicBezTo>
                  <a:cubicBezTo>
                    <a:pt x="994" y="3303"/>
                    <a:pt x="852" y="3155"/>
                    <a:pt x="852" y="2946"/>
                  </a:cubicBezTo>
                  <a:lnTo>
                    <a:pt x="852" y="1144"/>
                  </a:lnTo>
                  <a:lnTo>
                    <a:pt x="1545" y="1144"/>
                  </a:lnTo>
                  <a:lnTo>
                    <a:pt x="1545" y="777"/>
                  </a:lnTo>
                  <a:lnTo>
                    <a:pt x="852" y="777"/>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5;p49"/>
            <p:cNvSpPr/>
            <p:nvPr/>
          </p:nvSpPr>
          <p:spPr>
            <a:xfrm>
              <a:off x="5450806" y="2872517"/>
              <a:ext cx="511931" cy="511913"/>
            </a:xfrm>
            <a:custGeom>
              <a:avLst/>
              <a:gdLst/>
              <a:ahLst/>
              <a:cxnLst/>
              <a:rect l="l" t="t" r="r" b="b"/>
              <a:pathLst>
                <a:path w="28005" h="28004" extrusionOk="0">
                  <a:moveTo>
                    <a:pt x="5958" y="0"/>
                  </a:moveTo>
                  <a:cubicBezTo>
                    <a:pt x="2657" y="0"/>
                    <a:pt x="1" y="2656"/>
                    <a:pt x="1" y="5957"/>
                  </a:cubicBezTo>
                  <a:lnTo>
                    <a:pt x="1" y="22046"/>
                  </a:lnTo>
                  <a:cubicBezTo>
                    <a:pt x="1" y="25346"/>
                    <a:pt x="2657" y="28004"/>
                    <a:pt x="5958" y="28004"/>
                  </a:cubicBezTo>
                  <a:lnTo>
                    <a:pt x="22046" y="28004"/>
                  </a:lnTo>
                  <a:cubicBezTo>
                    <a:pt x="25347" y="28004"/>
                    <a:pt x="28004" y="25346"/>
                    <a:pt x="28004" y="22046"/>
                  </a:cubicBezTo>
                  <a:lnTo>
                    <a:pt x="28004" y="5957"/>
                  </a:lnTo>
                  <a:cubicBezTo>
                    <a:pt x="28004" y="2656"/>
                    <a:pt x="25347" y="0"/>
                    <a:pt x="22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6;p49"/>
            <p:cNvSpPr/>
            <p:nvPr/>
          </p:nvSpPr>
          <p:spPr>
            <a:xfrm>
              <a:off x="5582751" y="3265061"/>
              <a:ext cx="56065" cy="68660"/>
            </a:xfrm>
            <a:custGeom>
              <a:avLst/>
              <a:gdLst/>
              <a:ahLst/>
              <a:cxnLst/>
              <a:rect l="l" t="t" r="r" b="b"/>
              <a:pathLst>
                <a:path w="3067" h="3756" extrusionOk="0">
                  <a:moveTo>
                    <a:pt x="1" y="1"/>
                  </a:moveTo>
                  <a:lnTo>
                    <a:pt x="1" y="3756"/>
                  </a:lnTo>
                  <a:lnTo>
                    <a:pt x="426" y="3756"/>
                  </a:lnTo>
                  <a:lnTo>
                    <a:pt x="426" y="2045"/>
                  </a:lnTo>
                  <a:lnTo>
                    <a:pt x="2639" y="2045"/>
                  </a:lnTo>
                  <a:lnTo>
                    <a:pt x="2639" y="3756"/>
                  </a:lnTo>
                  <a:lnTo>
                    <a:pt x="3067" y="3756"/>
                  </a:lnTo>
                  <a:lnTo>
                    <a:pt x="3067" y="1"/>
                  </a:lnTo>
                  <a:lnTo>
                    <a:pt x="2639" y="1"/>
                  </a:lnTo>
                  <a:lnTo>
                    <a:pt x="2639" y="1640"/>
                  </a:lnTo>
                  <a:lnTo>
                    <a:pt x="426" y="1640"/>
                  </a:ln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7;p49"/>
            <p:cNvSpPr/>
            <p:nvPr/>
          </p:nvSpPr>
          <p:spPr>
            <a:xfrm>
              <a:off x="5651429" y="3280837"/>
              <a:ext cx="49959" cy="54072"/>
            </a:xfrm>
            <a:custGeom>
              <a:avLst/>
              <a:gdLst/>
              <a:ahLst/>
              <a:cxnLst/>
              <a:rect l="l" t="t" r="r" b="b"/>
              <a:pathLst>
                <a:path w="2733" h="2958" extrusionOk="0">
                  <a:moveTo>
                    <a:pt x="1409" y="367"/>
                  </a:moveTo>
                  <a:cubicBezTo>
                    <a:pt x="1972" y="367"/>
                    <a:pt x="2274" y="761"/>
                    <a:pt x="2328" y="1268"/>
                  </a:cubicBezTo>
                  <a:lnTo>
                    <a:pt x="426" y="1268"/>
                  </a:lnTo>
                  <a:cubicBezTo>
                    <a:pt x="502" y="723"/>
                    <a:pt x="907" y="367"/>
                    <a:pt x="1409" y="367"/>
                  </a:cubicBezTo>
                  <a:close/>
                  <a:moveTo>
                    <a:pt x="1395" y="0"/>
                  </a:moveTo>
                  <a:cubicBezTo>
                    <a:pt x="635" y="0"/>
                    <a:pt x="0" y="629"/>
                    <a:pt x="0" y="1470"/>
                  </a:cubicBezTo>
                  <a:cubicBezTo>
                    <a:pt x="0" y="2339"/>
                    <a:pt x="678" y="2958"/>
                    <a:pt x="1432" y="2958"/>
                  </a:cubicBezTo>
                  <a:cubicBezTo>
                    <a:pt x="1826" y="2958"/>
                    <a:pt x="2323" y="2787"/>
                    <a:pt x="2569" y="2520"/>
                  </a:cubicBezTo>
                  <a:lnTo>
                    <a:pt x="2317" y="2253"/>
                  </a:lnTo>
                  <a:cubicBezTo>
                    <a:pt x="2143" y="2445"/>
                    <a:pt x="1760" y="2591"/>
                    <a:pt x="1427" y="2591"/>
                  </a:cubicBezTo>
                  <a:cubicBezTo>
                    <a:pt x="871" y="2591"/>
                    <a:pt x="482" y="2186"/>
                    <a:pt x="423" y="1635"/>
                  </a:cubicBezTo>
                  <a:lnTo>
                    <a:pt x="2733" y="1635"/>
                  </a:lnTo>
                  <a:cubicBezTo>
                    <a:pt x="2733" y="646"/>
                    <a:pt x="2246" y="0"/>
                    <a:pt x="1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8;p49"/>
            <p:cNvSpPr/>
            <p:nvPr/>
          </p:nvSpPr>
          <p:spPr>
            <a:xfrm>
              <a:off x="5711022" y="3280855"/>
              <a:ext cx="44548" cy="54054"/>
            </a:xfrm>
            <a:custGeom>
              <a:avLst/>
              <a:gdLst/>
              <a:ahLst/>
              <a:cxnLst/>
              <a:rect l="l" t="t" r="r" b="b"/>
              <a:pathLst>
                <a:path w="2437" h="2957" extrusionOk="0">
                  <a:moveTo>
                    <a:pt x="1174" y="1460"/>
                  </a:moveTo>
                  <a:cubicBezTo>
                    <a:pt x="1463" y="1460"/>
                    <a:pt x="1750" y="1498"/>
                    <a:pt x="2027" y="1575"/>
                  </a:cubicBezTo>
                  <a:lnTo>
                    <a:pt x="2027" y="2007"/>
                  </a:lnTo>
                  <a:cubicBezTo>
                    <a:pt x="1919" y="2405"/>
                    <a:pt x="1475" y="2597"/>
                    <a:pt x="1104" y="2598"/>
                  </a:cubicBezTo>
                  <a:cubicBezTo>
                    <a:pt x="705" y="2598"/>
                    <a:pt x="399" y="2389"/>
                    <a:pt x="399" y="2040"/>
                  </a:cubicBezTo>
                  <a:cubicBezTo>
                    <a:pt x="399" y="1701"/>
                    <a:pt x="755" y="1460"/>
                    <a:pt x="1174" y="1460"/>
                  </a:cubicBezTo>
                  <a:close/>
                  <a:moveTo>
                    <a:pt x="1294" y="1"/>
                  </a:moveTo>
                  <a:cubicBezTo>
                    <a:pt x="1293" y="1"/>
                    <a:pt x="1292" y="1"/>
                    <a:pt x="1290" y="1"/>
                  </a:cubicBezTo>
                  <a:cubicBezTo>
                    <a:pt x="1016" y="1"/>
                    <a:pt x="678" y="71"/>
                    <a:pt x="273" y="274"/>
                  </a:cubicBezTo>
                  <a:lnTo>
                    <a:pt x="437" y="607"/>
                  </a:lnTo>
                  <a:cubicBezTo>
                    <a:pt x="694" y="476"/>
                    <a:pt x="978" y="350"/>
                    <a:pt x="1262" y="350"/>
                  </a:cubicBezTo>
                  <a:cubicBezTo>
                    <a:pt x="1874" y="350"/>
                    <a:pt x="2027" y="787"/>
                    <a:pt x="2027" y="1170"/>
                  </a:cubicBezTo>
                  <a:lnTo>
                    <a:pt x="2027" y="1275"/>
                  </a:lnTo>
                  <a:cubicBezTo>
                    <a:pt x="1738" y="1181"/>
                    <a:pt x="1415" y="1115"/>
                    <a:pt x="1109" y="1115"/>
                  </a:cubicBezTo>
                  <a:cubicBezTo>
                    <a:pt x="503" y="1115"/>
                    <a:pt x="1" y="1492"/>
                    <a:pt x="1" y="2055"/>
                  </a:cubicBezTo>
                  <a:cubicBezTo>
                    <a:pt x="1" y="2613"/>
                    <a:pt x="437" y="2957"/>
                    <a:pt x="1034" y="2957"/>
                  </a:cubicBezTo>
                  <a:cubicBezTo>
                    <a:pt x="1404" y="2957"/>
                    <a:pt x="1824" y="2782"/>
                    <a:pt x="2027" y="2448"/>
                  </a:cubicBezTo>
                  <a:lnTo>
                    <a:pt x="2027" y="2892"/>
                  </a:lnTo>
                  <a:lnTo>
                    <a:pt x="2437" y="2892"/>
                  </a:lnTo>
                  <a:lnTo>
                    <a:pt x="2437" y="1170"/>
                  </a:lnTo>
                  <a:cubicBezTo>
                    <a:pt x="2437" y="487"/>
                    <a:pt x="2062"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19;p49"/>
            <p:cNvSpPr/>
            <p:nvPr/>
          </p:nvSpPr>
          <p:spPr>
            <a:xfrm>
              <a:off x="5771492" y="3280837"/>
              <a:ext cx="27511" cy="52884"/>
            </a:xfrm>
            <a:custGeom>
              <a:avLst/>
              <a:gdLst/>
              <a:ahLst/>
              <a:cxnLst/>
              <a:rect l="l" t="t" r="r" b="b"/>
              <a:pathLst>
                <a:path w="1505" h="2893" extrusionOk="0">
                  <a:moveTo>
                    <a:pt x="1504" y="0"/>
                  </a:moveTo>
                  <a:cubicBezTo>
                    <a:pt x="985" y="0"/>
                    <a:pt x="581" y="241"/>
                    <a:pt x="411" y="619"/>
                  </a:cubicBezTo>
                  <a:lnTo>
                    <a:pt x="411" y="66"/>
                  </a:lnTo>
                  <a:lnTo>
                    <a:pt x="1" y="66"/>
                  </a:lnTo>
                  <a:lnTo>
                    <a:pt x="1" y="2893"/>
                  </a:lnTo>
                  <a:lnTo>
                    <a:pt x="411" y="2893"/>
                  </a:lnTo>
                  <a:lnTo>
                    <a:pt x="411" y="1313"/>
                  </a:lnTo>
                  <a:cubicBezTo>
                    <a:pt x="411" y="761"/>
                    <a:pt x="865" y="367"/>
                    <a:pt x="1504" y="367"/>
                  </a:cubicBezTo>
                  <a:lnTo>
                    <a:pt x="1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20;p49"/>
            <p:cNvSpPr/>
            <p:nvPr/>
          </p:nvSpPr>
          <p:spPr>
            <a:xfrm>
              <a:off x="5805457" y="3267858"/>
              <a:ext cx="30272" cy="67033"/>
            </a:xfrm>
            <a:custGeom>
              <a:avLst/>
              <a:gdLst/>
              <a:ahLst/>
              <a:cxnLst/>
              <a:rect l="l" t="t" r="r" b="b"/>
              <a:pathLst>
                <a:path w="1656" h="3667" extrusionOk="0">
                  <a:moveTo>
                    <a:pt x="442" y="1"/>
                  </a:moveTo>
                  <a:lnTo>
                    <a:pt x="442" y="777"/>
                  </a:lnTo>
                  <a:lnTo>
                    <a:pt x="0" y="777"/>
                  </a:lnTo>
                  <a:lnTo>
                    <a:pt x="0" y="1144"/>
                  </a:lnTo>
                  <a:lnTo>
                    <a:pt x="442" y="1144"/>
                  </a:lnTo>
                  <a:lnTo>
                    <a:pt x="442" y="2944"/>
                  </a:lnTo>
                  <a:cubicBezTo>
                    <a:pt x="442" y="3367"/>
                    <a:pt x="726" y="3666"/>
                    <a:pt x="1131" y="3666"/>
                  </a:cubicBezTo>
                  <a:cubicBezTo>
                    <a:pt x="1320" y="3666"/>
                    <a:pt x="1505" y="3603"/>
                    <a:pt x="1655" y="3488"/>
                  </a:cubicBezTo>
                  <a:lnTo>
                    <a:pt x="1453" y="3188"/>
                  </a:lnTo>
                  <a:cubicBezTo>
                    <a:pt x="1394" y="3253"/>
                    <a:pt x="1284" y="3303"/>
                    <a:pt x="1158" y="3303"/>
                  </a:cubicBezTo>
                  <a:cubicBezTo>
                    <a:pt x="994" y="3303"/>
                    <a:pt x="852" y="3155"/>
                    <a:pt x="852" y="2946"/>
                  </a:cubicBezTo>
                  <a:lnTo>
                    <a:pt x="852" y="1144"/>
                  </a:lnTo>
                  <a:lnTo>
                    <a:pt x="1547" y="1144"/>
                  </a:lnTo>
                  <a:lnTo>
                    <a:pt x="1547" y="777"/>
                  </a:lnTo>
                  <a:lnTo>
                    <a:pt x="852" y="777"/>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21;p49"/>
            <p:cNvSpPr/>
            <p:nvPr/>
          </p:nvSpPr>
          <p:spPr>
            <a:xfrm>
              <a:off x="5572551" y="2985085"/>
              <a:ext cx="268424" cy="238591"/>
            </a:xfrm>
            <a:custGeom>
              <a:avLst/>
              <a:gdLst/>
              <a:ahLst/>
              <a:cxnLst/>
              <a:rect l="l" t="t" r="r" b="b"/>
              <a:pathLst>
                <a:path w="14684" h="13052" extrusionOk="0">
                  <a:moveTo>
                    <a:pt x="4161" y="0"/>
                  </a:moveTo>
                  <a:cubicBezTo>
                    <a:pt x="3796" y="0"/>
                    <a:pt x="3410" y="76"/>
                    <a:pt x="3009" y="256"/>
                  </a:cubicBezTo>
                  <a:cubicBezTo>
                    <a:pt x="1021" y="1151"/>
                    <a:pt x="1" y="3335"/>
                    <a:pt x="774" y="5849"/>
                  </a:cubicBezTo>
                  <a:lnTo>
                    <a:pt x="4613" y="5849"/>
                  </a:lnTo>
                  <a:lnTo>
                    <a:pt x="6018" y="2327"/>
                  </a:lnTo>
                  <a:lnTo>
                    <a:pt x="8194" y="7740"/>
                  </a:lnTo>
                  <a:lnTo>
                    <a:pt x="8932" y="5849"/>
                  </a:lnTo>
                  <a:lnTo>
                    <a:pt x="13912" y="5849"/>
                  </a:lnTo>
                  <a:cubicBezTo>
                    <a:pt x="14683" y="3335"/>
                    <a:pt x="13663" y="1151"/>
                    <a:pt x="11675" y="256"/>
                  </a:cubicBezTo>
                  <a:cubicBezTo>
                    <a:pt x="11274" y="76"/>
                    <a:pt x="10888" y="0"/>
                    <a:pt x="10523" y="0"/>
                  </a:cubicBezTo>
                  <a:cubicBezTo>
                    <a:pt x="8659" y="0"/>
                    <a:pt x="7343" y="1974"/>
                    <a:pt x="7343" y="1974"/>
                  </a:cubicBezTo>
                  <a:cubicBezTo>
                    <a:pt x="7343" y="1974"/>
                    <a:pt x="6027" y="0"/>
                    <a:pt x="4161" y="0"/>
                  </a:cubicBezTo>
                  <a:close/>
                  <a:moveTo>
                    <a:pt x="6021" y="4411"/>
                  </a:moveTo>
                  <a:lnTo>
                    <a:pt x="5138" y="6623"/>
                  </a:lnTo>
                  <a:lnTo>
                    <a:pt x="1066" y="6623"/>
                  </a:lnTo>
                  <a:cubicBezTo>
                    <a:pt x="1225" y="6980"/>
                    <a:pt x="1410" y="7324"/>
                    <a:pt x="1621" y="7656"/>
                  </a:cubicBezTo>
                  <a:cubicBezTo>
                    <a:pt x="3663" y="10884"/>
                    <a:pt x="7343" y="13051"/>
                    <a:pt x="7343" y="13051"/>
                  </a:cubicBezTo>
                  <a:cubicBezTo>
                    <a:pt x="7343" y="13051"/>
                    <a:pt x="11021" y="10884"/>
                    <a:pt x="13065" y="7656"/>
                  </a:cubicBezTo>
                  <a:cubicBezTo>
                    <a:pt x="13274" y="7324"/>
                    <a:pt x="13459" y="6980"/>
                    <a:pt x="13618" y="6623"/>
                  </a:cubicBezTo>
                  <a:lnTo>
                    <a:pt x="9462" y="6623"/>
                  </a:lnTo>
                  <a:lnTo>
                    <a:pt x="8205" y="9842"/>
                  </a:lnTo>
                  <a:lnTo>
                    <a:pt x="6021" y="44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2;p49"/>
            <p:cNvSpPr/>
            <p:nvPr/>
          </p:nvSpPr>
          <p:spPr>
            <a:xfrm>
              <a:off x="4763168" y="3481533"/>
              <a:ext cx="511913" cy="511895"/>
            </a:xfrm>
            <a:custGeom>
              <a:avLst/>
              <a:gdLst/>
              <a:ahLst/>
              <a:cxnLst/>
              <a:rect l="l" t="t" r="r" b="b"/>
              <a:pathLst>
                <a:path w="28004" h="28003" extrusionOk="0">
                  <a:moveTo>
                    <a:pt x="5957" y="0"/>
                  </a:moveTo>
                  <a:cubicBezTo>
                    <a:pt x="2657" y="0"/>
                    <a:pt x="0" y="2656"/>
                    <a:pt x="0" y="5957"/>
                  </a:cubicBezTo>
                  <a:lnTo>
                    <a:pt x="0" y="22046"/>
                  </a:lnTo>
                  <a:cubicBezTo>
                    <a:pt x="0" y="25346"/>
                    <a:pt x="2657" y="28002"/>
                    <a:pt x="5957" y="28002"/>
                  </a:cubicBezTo>
                  <a:lnTo>
                    <a:pt x="22047" y="28002"/>
                  </a:lnTo>
                  <a:cubicBezTo>
                    <a:pt x="25348" y="28002"/>
                    <a:pt x="28004" y="25346"/>
                    <a:pt x="28004" y="22046"/>
                  </a:cubicBezTo>
                  <a:lnTo>
                    <a:pt x="28004" y="5957"/>
                  </a:lnTo>
                  <a:cubicBezTo>
                    <a:pt x="28004" y="2656"/>
                    <a:pt x="25348"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3;p49"/>
            <p:cNvSpPr/>
            <p:nvPr/>
          </p:nvSpPr>
          <p:spPr>
            <a:xfrm>
              <a:off x="4925421" y="3874078"/>
              <a:ext cx="53140" cy="68641"/>
            </a:xfrm>
            <a:custGeom>
              <a:avLst/>
              <a:gdLst/>
              <a:ahLst/>
              <a:cxnLst/>
              <a:rect l="l" t="t" r="r" b="b"/>
              <a:pathLst>
                <a:path w="2907" h="3755" extrusionOk="0">
                  <a:moveTo>
                    <a:pt x="1448" y="404"/>
                  </a:moveTo>
                  <a:cubicBezTo>
                    <a:pt x="2060" y="404"/>
                    <a:pt x="2475" y="699"/>
                    <a:pt x="2475" y="1201"/>
                  </a:cubicBezTo>
                  <a:cubicBezTo>
                    <a:pt x="2475" y="1705"/>
                    <a:pt x="2060" y="2000"/>
                    <a:pt x="1448" y="2000"/>
                  </a:cubicBezTo>
                  <a:lnTo>
                    <a:pt x="426" y="2000"/>
                  </a:lnTo>
                  <a:lnTo>
                    <a:pt x="426" y="404"/>
                  </a:lnTo>
                  <a:close/>
                  <a:moveTo>
                    <a:pt x="0" y="1"/>
                  </a:moveTo>
                  <a:lnTo>
                    <a:pt x="0" y="3754"/>
                  </a:lnTo>
                  <a:lnTo>
                    <a:pt x="426" y="3754"/>
                  </a:lnTo>
                  <a:lnTo>
                    <a:pt x="426" y="2405"/>
                  </a:lnTo>
                  <a:lnTo>
                    <a:pt x="1525" y="2405"/>
                  </a:lnTo>
                  <a:cubicBezTo>
                    <a:pt x="2301" y="2405"/>
                    <a:pt x="2907" y="1906"/>
                    <a:pt x="2907" y="1201"/>
                  </a:cubicBezTo>
                  <a:cubicBezTo>
                    <a:pt x="2907" y="498"/>
                    <a:pt x="2301"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24;p49"/>
            <p:cNvSpPr/>
            <p:nvPr/>
          </p:nvSpPr>
          <p:spPr>
            <a:xfrm>
              <a:off x="4989383" y="3872890"/>
              <a:ext cx="7513" cy="69830"/>
            </a:xfrm>
            <a:custGeom>
              <a:avLst/>
              <a:gdLst/>
              <a:ahLst/>
              <a:cxnLst/>
              <a:rect l="l" t="t" r="r" b="b"/>
              <a:pathLst>
                <a:path w="411" h="3820" extrusionOk="0">
                  <a:moveTo>
                    <a:pt x="1" y="0"/>
                  </a:moveTo>
                  <a:lnTo>
                    <a:pt x="1" y="3819"/>
                  </a:lnTo>
                  <a:lnTo>
                    <a:pt x="411" y="3819"/>
                  </a:lnTo>
                  <a:lnTo>
                    <a:pt x="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25;p49"/>
            <p:cNvSpPr/>
            <p:nvPr/>
          </p:nvSpPr>
          <p:spPr>
            <a:xfrm>
              <a:off x="5009436" y="3889853"/>
              <a:ext cx="44585" cy="54054"/>
            </a:xfrm>
            <a:custGeom>
              <a:avLst/>
              <a:gdLst/>
              <a:ahLst/>
              <a:cxnLst/>
              <a:rect l="l" t="t" r="r" b="b"/>
              <a:pathLst>
                <a:path w="2439" h="2957" extrusionOk="0">
                  <a:moveTo>
                    <a:pt x="1176" y="1461"/>
                  </a:moveTo>
                  <a:cubicBezTo>
                    <a:pt x="1465" y="1461"/>
                    <a:pt x="1751" y="1499"/>
                    <a:pt x="2029" y="1576"/>
                  </a:cubicBezTo>
                  <a:lnTo>
                    <a:pt x="2029" y="2006"/>
                  </a:lnTo>
                  <a:cubicBezTo>
                    <a:pt x="1919" y="2405"/>
                    <a:pt x="1477" y="2596"/>
                    <a:pt x="1106" y="2598"/>
                  </a:cubicBezTo>
                  <a:cubicBezTo>
                    <a:pt x="706" y="2598"/>
                    <a:pt x="399" y="2390"/>
                    <a:pt x="399" y="2040"/>
                  </a:cubicBezTo>
                  <a:cubicBezTo>
                    <a:pt x="399" y="1702"/>
                    <a:pt x="755" y="1461"/>
                    <a:pt x="1176" y="1461"/>
                  </a:cubicBezTo>
                  <a:close/>
                  <a:moveTo>
                    <a:pt x="1291" y="0"/>
                  </a:moveTo>
                  <a:cubicBezTo>
                    <a:pt x="1018" y="0"/>
                    <a:pt x="678" y="72"/>
                    <a:pt x="275" y="275"/>
                  </a:cubicBezTo>
                  <a:lnTo>
                    <a:pt x="439" y="608"/>
                  </a:lnTo>
                  <a:cubicBezTo>
                    <a:pt x="696" y="476"/>
                    <a:pt x="980" y="351"/>
                    <a:pt x="1264" y="351"/>
                  </a:cubicBezTo>
                  <a:cubicBezTo>
                    <a:pt x="1876" y="351"/>
                    <a:pt x="2029" y="788"/>
                    <a:pt x="2029" y="1171"/>
                  </a:cubicBezTo>
                  <a:lnTo>
                    <a:pt x="2029" y="1274"/>
                  </a:lnTo>
                  <a:cubicBezTo>
                    <a:pt x="1739" y="1180"/>
                    <a:pt x="1417" y="1115"/>
                    <a:pt x="1111" y="1115"/>
                  </a:cubicBezTo>
                  <a:cubicBezTo>
                    <a:pt x="505" y="1115"/>
                    <a:pt x="1" y="1491"/>
                    <a:pt x="1" y="2054"/>
                  </a:cubicBezTo>
                  <a:cubicBezTo>
                    <a:pt x="1" y="2612"/>
                    <a:pt x="439" y="2956"/>
                    <a:pt x="1034" y="2956"/>
                  </a:cubicBezTo>
                  <a:cubicBezTo>
                    <a:pt x="1406" y="2956"/>
                    <a:pt x="1826" y="2781"/>
                    <a:pt x="2029" y="2448"/>
                  </a:cubicBezTo>
                  <a:lnTo>
                    <a:pt x="2029" y="2891"/>
                  </a:lnTo>
                  <a:lnTo>
                    <a:pt x="2439" y="2891"/>
                  </a:lnTo>
                  <a:lnTo>
                    <a:pt x="2439" y="1171"/>
                  </a:lnTo>
                  <a:cubicBezTo>
                    <a:pt x="2439" y="487"/>
                    <a:pt x="2061" y="2"/>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26;p49"/>
            <p:cNvSpPr/>
            <p:nvPr/>
          </p:nvSpPr>
          <p:spPr>
            <a:xfrm>
              <a:off x="5069339" y="3889853"/>
              <a:ext cx="43872" cy="52866"/>
            </a:xfrm>
            <a:custGeom>
              <a:avLst/>
              <a:gdLst/>
              <a:ahLst/>
              <a:cxnLst/>
              <a:rect l="l" t="t" r="r" b="b"/>
              <a:pathLst>
                <a:path w="2400" h="2892" extrusionOk="0">
                  <a:moveTo>
                    <a:pt x="1340" y="0"/>
                  </a:moveTo>
                  <a:cubicBezTo>
                    <a:pt x="941" y="0"/>
                    <a:pt x="574" y="219"/>
                    <a:pt x="410" y="520"/>
                  </a:cubicBezTo>
                  <a:lnTo>
                    <a:pt x="410" y="66"/>
                  </a:lnTo>
                  <a:lnTo>
                    <a:pt x="0" y="66"/>
                  </a:lnTo>
                  <a:lnTo>
                    <a:pt x="0" y="2891"/>
                  </a:lnTo>
                  <a:lnTo>
                    <a:pt x="410" y="2891"/>
                  </a:lnTo>
                  <a:lnTo>
                    <a:pt x="410" y="1093"/>
                  </a:lnTo>
                  <a:cubicBezTo>
                    <a:pt x="410" y="700"/>
                    <a:pt x="809" y="366"/>
                    <a:pt x="1285" y="366"/>
                  </a:cubicBezTo>
                  <a:cubicBezTo>
                    <a:pt x="1700" y="366"/>
                    <a:pt x="1990" y="689"/>
                    <a:pt x="1990" y="1148"/>
                  </a:cubicBezTo>
                  <a:lnTo>
                    <a:pt x="1990" y="2891"/>
                  </a:lnTo>
                  <a:lnTo>
                    <a:pt x="2400" y="2891"/>
                  </a:lnTo>
                  <a:lnTo>
                    <a:pt x="2400" y="1094"/>
                  </a:lnTo>
                  <a:cubicBezTo>
                    <a:pt x="2400" y="453"/>
                    <a:pt x="1963" y="2"/>
                    <a:pt x="1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27;p49"/>
            <p:cNvSpPr/>
            <p:nvPr/>
          </p:nvSpPr>
          <p:spPr>
            <a:xfrm>
              <a:off x="4910175" y="3538749"/>
              <a:ext cx="220036" cy="271933"/>
            </a:xfrm>
            <a:custGeom>
              <a:avLst/>
              <a:gdLst/>
              <a:ahLst/>
              <a:cxnLst/>
              <a:rect l="l" t="t" r="r" b="b"/>
              <a:pathLst>
                <a:path w="12037" h="14876" extrusionOk="0">
                  <a:moveTo>
                    <a:pt x="5383" y="930"/>
                  </a:moveTo>
                  <a:cubicBezTo>
                    <a:pt x="5657" y="930"/>
                    <a:pt x="5880" y="1153"/>
                    <a:pt x="5880" y="1429"/>
                  </a:cubicBezTo>
                  <a:lnTo>
                    <a:pt x="5880" y="1660"/>
                  </a:lnTo>
                  <a:lnTo>
                    <a:pt x="4884" y="1660"/>
                  </a:lnTo>
                  <a:lnTo>
                    <a:pt x="4884" y="1429"/>
                  </a:lnTo>
                  <a:cubicBezTo>
                    <a:pt x="4884" y="1153"/>
                    <a:pt x="5107" y="930"/>
                    <a:pt x="5383" y="930"/>
                  </a:cubicBezTo>
                  <a:close/>
                  <a:moveTo>
                    <a:pt x="5383" y="0"/>
                  </a:moveTo>
                  <a:cubicBezTo>
                    <a:pt x="4594" y="0"/>
                    <a:pt x="3954" y="639"/>
                    <a:pt x="3954" y="1429"/>
                  </a:cubicBezTo>
                  <a:lnTo>
                    <a:pt x="3954" y="1660"/>
                  </a:lnTo>
                  <a:lnTo>
                    <a:pt x="3146" y="1660"/>
                  </a:lnTo>
                  <a:lnTo>
                    <a:pt x="3146" y="3587"/>
                  </a:lnTo>
                  <a:lnTo>
                    <a:pt x="7618" y="3587"/>
                  </a:lnTo>
                  <a:lnTo>
                    <a:pt x="7620" y="1660"/>
                  </a:lnTo>
                  <a:lnTo>
                    <a:pt x="6812" y="1660"/>
                  </a:lnTo>
                  <a:lnTo>
                    <a:pt x="6812" y="1429"/>
                  </a:lnTo>
                  <a:cubicBezTo>
                    <a:pt x="6812" y="639"/>
                    <a:pt x="6172" y="0"/>
                    <a:pt x="5383" y="0"/>
                  </a:cubicBezTo>
                  <a:close/>
                  <a:moveTo>
                    <a:pt x="8017" y="1684"/>
                  </a:moveTo>
                  <a:lnTo>
                    <a:pt x="8017" y="2613"/>
                  </a:lnTo>
                  <a:lnTo>
                    <a:pt x="9576" y="2613"/>
                  </a:lnTo>
                  <a:cubicBezTo>
                    <a:pt x="9718" y="2613"/>
                    <a:pt x="9833" y="2738"/>
                    <a:pt x="9833" y="2892"/>
                  </a:cubicBezTo>
                  <a:lnTo>
                    <a:pt x="9833" y="5810"/>
                  </a:lnTo>
                  <a:lnTo>
                    <a:pt x="9876" y="5740"/>
                  </a:lnTo>
                  <a:cubicBezTo>
                    <a:pt x="10069" y="5424"/>
                    <a:pt x="10396" y="5212"/>
                    <a:pt x="10762" y="5166"/>
                  </a:cubicBezTo>
                  <a:lnTo>
                    <a:pt x="10762" y="2892"/>
                  </a:lnTo>
                  <a:cubicBezTo>
                    <a:pt x="10762" y="2226"/>
                    <a:pt x="10230" y="1684"/>
                    <a:pt x="9576" y="1684"/>
                  </a:cubicBezTo>
                  <a:close/>
                  <a:moveTo>
                    <a:pt x="4312" y="5311"/>
                  </a:moveTo>
                  <a:lnTo>
                    <a:pt x="4312" y="5976"/>
                  </a:lnTo>
                  <a:lnTo>
                    <a:pt x="8608" y="5976"/>
                  </a:lnTo>
                  <a:lnTo>
                    <a:pt x="8608" y="5311"/>
                  </a:lnTo>
                  <a:close/>
                  <a:moveTo>
                    <a:pt x="3345" y="5010"/>
                  </a:moveTo>
                  <a:lnTo>
                    <a:pt x="2523" y="5883"/>
                  </a:lnTo>
                  <a:lnTo>
                    <a:pt x="2247" y="5636"/>
                  </a:lnTo>
                  <a:lnTo>
                    <a:pt x="1981" y="5933"/>
                  </a:lnTo>
                  <a:lnTo>
                    <a:pt x="2547" y="6440"/>
                  </a:lnTo>
                  <a:lnTo>
                    <a:pt x="3634" y="5282"/>
                  </a:lnTo>
                  <a:lnTo>
                    <a:pt x="3345" y="5010"/>
                  </a:lnTo>
                  <a:close/>
                  <a:moveTo>
                    <a:pt x="10918" y="5555"/>
                  </a:moveTo>
                  <a:cubicBezTo>
                    <a:pt x="10641" y="5555"/>
                    <a:pt x="10371" y="5695"/>
                    <a:pt x="10216" y="5949"/>
                  </a:cubicBezTo>
                  <a:lnTo>
                    <a:pt x="9809" y="6609"/>
                  </a:lnTo>
                  <a:lnTo>
                    <a:pt x="10102" y="6787"/>
                  </a:lnTo>
                  <a:lnTo>
                    <a:pt x="10176" y="6833"/>
                  </a:lnTo>
                  <a:lnTo>
                    <a:pt x="10448" y="7001"/>
                  </a:lnTo>
                  <a:lnTo>
                    <a:pt x="10525" y="7047"/>
                  </a:lnTo>
                  <a:lnTo>
                    <a:pt x="11392" y="7581"/>
                  </a:lnTo>
                  <a:lnTo>
                    <a:pt x="11797" y="6921"/>
                  </a:lnTo>
                  <a:cubicBezTo>
                    <a:pt x="12036" y="6532"/>
                    <a:pt x="11915" y="6024"/>
                    <a:pt x="11526" y="5786"/>
                  </a:cubicBezTo>
                  <a:lnTo>
                    <a:pt x="11351" y="5678"/>
                  </a:lnTo>
                  <a:cubicBezTo>
                    <a:pt x="11216" y="5595"/>
                    <a:pt x="11066" y="5555"/>
                    <a:pt x="10918" y="5555"/>
                  </a:cubicBezTo>
                  <a:close/>
                  <a:moveTo>
                    <a:pt x="8948" y="6527"/>
                  </a:moveTo>
                  <a:lnTo>
                    <a:pt x="8164" y="7849"/>
                  </a:lnTo>
                  <a:lnTo>
                    <a:pt x="8519" y="8076"/>
                  </a:lnTo>
                  <a:lnTo>
                    <a:pt x="9305" y="6752"/>
                  </a:lnTo>
                  <a:lnTo>
                    <a:pt x="8948" y="6527"/>
                  </a:lnTo>
                  <a:close/>
                  <a:moveTo>
                    <a:pt x="4312" y="8412"/>
                  </a:moveTo>
                  <a:lnTo>
                    <a:pt x="4312" y="9075"/>
                  </a:lnTo>
                  <a:lnTo>
                    <a:pt x="7821" y="9075"/>
                  </a:lnTo>
                  <a:lnTo>
                    <a:pt x="8218" y="8412"/>
                  </a:lnTo>
                  <a:close/>
                  <a:moveTo>
                    <a:pt x="3345" y="8109"/>
                  </a:moveTo>
                  <a:lnTo>
                    <a:pt x="2523" y="8984"/>
                  </a:lnTo>
                  <a:lnTo>
                    <a:pt x="2247" y="8737"/>
                  </a:lnTo>
                  <a:lnTo>
                    <a:pt x="1981" y="9034"/>
                  </a:lnTo>
                  <a:lnTo>
                    <a:pt x="2547" y="9541"/>
                  </a:lnTo>
                  <a:lnTo>
                    <a:pt x="3634" y="8382"/>
                  </a:lnTo>
                  <a:lnTo>
                    <a:pt x="3345" y="8109"/>
                  </a:lnTo>
                  <a:close/>
                  <a:moveTo>
                    <a:pt x="9575" y="6915"/>
                  </a:moveTo>
                  <a:lnTo>
                    <a:pt x="7939" y="9654"/>
                  </a:lnTo>
                  <a:lnTo>
                    <a:pt x="9557" y="10649"/>
                  </a:lnTo>
                  <a:lnTo>
                    <a:pt x="11193" y="7908"/>
                  </a:lnTo>
                  <a:lnTo>
                    <a:pt x="9575" y="6915"/>
                  </a:lnTo>
                  <a:close/>
                  <a:moveTo>
                    <a:pt x="7719" y="9997"/>
                  </a:moveTo>
                  <a:lnTo>
                    <a:pt x="7483" y="12154"/>
                  </a:lnTo>
                  <a:lnTo>
                    <a:pt x="7483" y="12154"/>
                  </a:lnTo>
                  <a:lnTo>
                    <a:pt x="9328" y="10987"/>
                  </a:lnTo>
                  <a:lnTo>
                    <a:pt x="7719" y="9997"/>
                  </a:lnTo>
                  <a:close/>
                  <a:moveTo>
                    <a:pt x="4312" y="11511"/>
                  </a:moveTo>
                  <a:lnTo>
                    <a:pt x="4312" y="12176"/>
                  </a:lnTo>
                  <a:lnTo>
                    <a:pt x="7079" y="12176"/>
                  </a:lnTo>
                  <a:lnTo>
                    <a:pt x="7151" y="11511"/>
                  </a:lnTo>
                  <a:close/>
                  <a:moveTo>
                    <a:pt x="1188" y="1682"/>
                  </a:moveTo>
                  <a:cubicBezTo>
                    <a:pt x="533" y="1682"/>
                    <a:pt x="0" y="2224"/>
                    <a:pt x="0" y="2891"/>
                  </a:cubicBezTo>
                  <a:lnTo>
                    <a:pt x="0" y="13669"/>
                  </a:lnTo>
                  <a:cubicBezTo>
                    <a:pt x="0" y="14333"/>
                    <a:pt x="533" y="14876"/>
                    <a:pt x="1188" y="14876"/>
                  </a:cubicBezTo>
                  <a:lnTo>
                    <a:pt x="9576" y="14876"/>
                  </a:lnTo>
                  <a:cubicBezTo>
                    <a:pt x="10232" y="14876"/>
                    <a:pt x="10764" y="14333"/>
                    <a:pt x="10764" y="13669"/>
                  </a:cubicBezTo>
                  <a:lnTo>
                    <a:pt x="10764" y="9413"/>
                  </a:lnTo>
                  <a:lnTo>
                    <a:pt x="9833" y="10982"/>
                  </a:lnTo>
                  <a:lnTo>
                    <a:pt x="9833" y="13669"/>
                  </a:lnTo>
                  <a:cubicBezTo>
                    <a:pt x="9833" y="13822"/>
                    <a:pt x="9718" y="13948"/>
                    <a:pt x="9576" y="13948"/>
                  </a:cubicBezTo>
                  <a:lnTo>
                    <a:pt x="1188" y="13948"/>
                  </a:lnTo>
                  <a:cubicBezTo>
                    <a:pt x="1046" y="13948"/>
                    <a:pt x="930" y="13822"/>
                    <a:pt x="930" y="13669"/>
                  </a:cubicBezTo>
                  <a:lnTo>
                    <a:pt x="930" y="2892"/>
                  </a:lnTo>
                  <a:cubicBezTo>
                    <a:pt x="930" y="2738"/>
                    <a:pt x="1046" y="2613"/>
                    <a:pt x="1188" y="2613"/>
                  </a:cubicBezTo>
                  <a:lnTo>
                    <a:pt x="2748" y="2613"/>
                  </a:lnTo>
                  <a:lnTo>
                    <a:pt x="2748" y="16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28;p49"/>
            <p:cNvSpPr/>
            <p:nvPr/>
          </p:nvSpPr>
          <p:spPr>
            <a:xfrm>
              <a:off x="5449746" y="3481533"/>
              <a:ext cx="511913" cy="511895"/>
            </a:xfrm>
            <a:custGeom>
              <a:avLst/>
              <a:gdLst/>
              <a:ahLst/>
              <a:cxnLst/>
              <a:rect l="l" t="t" r="r" b="b"/>
              <a:pathLst>
                <a:path w="28004" h="28003" extrusionOk="0">
                  <a:moveTo>
                    <a:pt x="5958" y="0"/>
                  </a:moveTo>
                  <a:cubicBezTo>
                    <a:pt x="2658" y="0"/>
                    <a:pt x="0" y="2656"/>
                    <a:pt x="0" y="5957"/>
                  </a:cubicBezTo>
                  <a:lnTo>
                    <a:pt x="0" y="22046"/>
                  </a:lnTo>
                  <a:cubicBezTo>
                    <a:pt x="0" y="25346"/>
                    <a:pt x="2658" y="28002"/>
                    <a:pt x="5958" y="28002"/>
                  </a:cubicBezTo>
                  <a:lnTo>
                    <a:pt x="22047" y="28002"/>
                  </a:lnTo>
                  <a:cubicBezTo>
                    <a:pt x="25347" y="28002"/>
                    <a:pt x="28003" y="25346"/>
                    <a:pt x="28003" y="22046"/>
                  </a:cubicBezTo>
                  <a:lnTo>
                    <a:pt x="28003" y="5957"/>
                  </a:lnTo>
                  <a:cubicBezTo>
                    <a:pt x="28003" y="2656"/>
                    <a:pt x="25347"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29;p49"/>
            <p:cNvSpPr/>
            <p:nvPr/>
          </p:nvSpPr>
          <p:spPr>
            <a:xfrm>
              <a:off x="5513105" y="3874078"/>
              <a:ext cx="49265" cy="68641"/>
            </a:xfrm>
            <a:custGeom>
              <a:avLst/>
              <a:gdLst/>
              <a:ahLst/>
              <a:cxnLst/>
              <a:rect l="l" t="t" r="r" b="b"/>
              <a:pathLst>
                <a:path w="2695" h="3755" extrusionOk="0">
                  <a:moveTo>
                    <a:pt x="0" y="1"/>
                  </a:moveTo>
                  <a:lnTo>
                    <a:pt x="0" y="3754"/>
                  </a:lnTo>
                  <a:lnTo>
                    <a:pt x="2695" y="3754"/>
                  </a:lnTo>
                  <a:lnTo>
                    <a:pt x="2695" y="3351"/>
                  </a:lnTo>
                  <a:lnTo>
                    <a:pt x="432" y="3351"/>
                  </a:lnTo>
                  <a:lnTo>
                    <a:pt x="432" y="2045"/>
                  </a:lnTo>
                  <a:lnTo>
                    <a:pt x="2471" y="2045"/>
                  </a:lnTo>
                  <a:lnTo>
                    <a:pt x="2471" y="1640"/>
                  </a:lnTo>
                  <a:lnTo>
                    <a:pt x="432" y="1640"/>
                  </a:lnTo>
                  <a:lnTo>
                    <a:pt x="432" y="404"/>
                  </a:lnTo>
                  <a:lnTo>
                    <a:pt x="2695" y="404"/>
                  </a:lnTo>
                  <a:lnTo>
                    <a:pt x="2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30;p49"/>
            <p:cNvSpPr/>
            <p:nvPr/>
          </p:nvSpPr>
          <p:spPr>
            <a:xfrm>
              <a:off x="5571016" y="3891042"/>
              <a:ext cx="48661" cy="51678"/>
            </a:xfrm>
            <a:custGeom>
              <a:avLst/>
              <a:gdLst/>
              <a:ahLst/>
              <a:cxnLst/>
              <a:rect l="l" t="t" r="r" b="b"/>
              <a:pathLst>
                <a:path w="2662" h="2827" extrusionOk="0">
                  <a:moveTo>
                    <a:pt x="43" y="1"/>
                  </a:moveTo>
                  <a:lnTo>
                    <a:pt x="1092" y="1383"/>
                  </a:lnTo>
                  <a:lnTo>
                    <a:pt x="0" y="2826"/>
                  </a:lnTo>
                  <a:lnTo>
                    <a:pt x="480" y="2826"/>
                  </a:lnTo>
                  <a:lnTo>
                    <a:pt x="1333" y="1700"/>
                  </a:lnTo>
                  <a:lnTo>
                    <a:pt x="2180" y="2826"/>
                  </a:lnTo>
                  <a:lnTo>
                    <a:pt x="2661" y="2826"/>
                  </a:lnTo>
                  <a:lnTo>
                    <a:pt x="1574" y="1383"/>
                  </a:lnTo>
                  <a:lnTo>
                    <a:pt x="2618" y="1"/>
                  </a:lnTo>
                  <a:lnTo>
                    <a:pt x="2137" y="1"/>
                  </a:lnTo>
                  <a:lnTo>
                    <a:pt x="1333" y="1067"/>
                  </a:lnTo>
                  <a:lnTo>
                    <a:pt x="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31;p49"/>
            <p:cNvSpPr/>
            <p:nvPr/>
          </p:nvSpPr>
          <p:spPr>
            <a:xfrm>
              <a:off x="5627610" y="3889890"/>
              <a:ext cx="49978" cy="54036"/>
            </a:xfrm>
            <a:custGeom>
              <a:avLst/>
              <a:gdLst/>
              <a:ahLst/>
              <a:cxnLst/>
              <a:rect l="l" t="t" r="r" b="b"/>
              <a:pathLst>
                <a:path w="2734" h="2956" extrusionOk="0">
                  <a:moveTo>
                    <a:pt x="1410" y="365"/>
                  </a:moveTo>
                  <a:cubicBezTo>
                    <a:pt x="1973" y="365"/>
                    <a:pt x="2272" y="759"/>
                    <a:pt x="2328" y="1268"/>
                  </a:cubicBezTo>
                  <a:lnTo>
                    <a:pt x="426" y="1268"/>
                  </a:lnTo>
                  <a:lnTo>
                    <a:pt x="426" y="1266"/>
                  </a:lnTo>
                  <a:cubicBezTo>
                    <a:pt x="503" y="721"/>
                    <a:pt x="908" y="365"/>
                    <a:pt x="1410" y="365"/>
                  </a:cubicBezTo>
                  <a:close/>
                  <a:moveTo>
                    <a:pt x="1394" y="0"/>
                  </a:moveTo>
                  <a:cubicBezTo>
                    <a:pt x="635" y="0"/>
                    <a:pt x="0" y="628"/>
                    <a:pt x="0" y="1470"/>
                  </a:cubicBezTo>
                  <a:cubicBezTo>
                    <a:pt x="0" y="2339"/>
                    <a:pt x="678" y="2956"/>
                    <a:pt x="1432" y="2956"/>
                  </a:cubicBezTo>
                  <a:cubicBezTo>
                    <a:pt x="1824" y="2956"/>
                    <a:pt x="2322" y="2787"/>
                    <a:pt x="2569" y="2519"/>
                  </a:cubicBezTo>
                  <a:lnTo>
                    <a:pt x="2317" y="2251"/>
                  </a:lnTo>
                  <a:cubicBezTo>
                    <a:pt x="2142" y="2443"/>
                    <a:pt x="1759" y="2591"/>
                    <a:pt x="1427" y="2591"/>
                  </a:cubicBezTo>
                  <a:cubicBezTo>
                    <a:pt x="869" y="2591"/>
                    <a:pt x="480" y="2186"/>
                    <a:pt x="421" y="1634"/>
                  </a:cubicBezTo>
                  <a:lnTo>
                    <a:pt x="2733" y="1634"/>
                  </a:lnTo>
                  <a:cubicBezTo>
                    <a:pt x="2733" y="644"/>
                    <a:pt x="2247"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32;p49"/>
            <p:cNvSpPr/>
            <p:nvPr/>
          </p:nvSpPr>
          <p:spPr>
            <a:xfrm>
              <a:off x="5690475" y="3889890"/>
              <a:ext cx="27493" cy="52829"/>
            </a:xfrm>
            <a:custGeom>
              <a:avLst/>
              <a:gdLst/>
              <a:ahLst/>
              <a:cxnLst/>
              <a:rect l="l" t="t" r="r" b="b"/>
              <a:pathLst>
                <a:path w="1504" h="2890" extrusionOk="0">
                  <a:moveTo>
                    <a:pt x="1504" y="0"/>
                  </a:moveTo>
                  <a:cubicBezTo>
                    <a:pt x="984" y="0"/>
                    <a:pt x="581" y="239"/>
                    <a:pt x="410" y="617"/>
                  </a:cubicBezTo>
                  <a:lnTo>
                    <a:pt x="410" y="64"/>
                  </a:lnTo>
                  <a:lnTo>
                    <a:pt x="0" y="64"/>
                  </a:lnTo>
                  <a:lnTo>
                    <a:pt x="0" y="2889"/>
                  </a:lnTo>
                  <a:lnTo>
                    <a:pt x="410" y="2889"/>
                  </a:lnTo>
                  <a:lnTo>
                    <a:pt x="410" y="1311"/>
                  </a:lnTo>
                  <a:cubicBezTo>
                    <a:pt x="410" y="759"/>
                    <a:pt x="865" y="365"/>
                    <a:pt x="1504" y="365"/>
                  </a:cubicBezTo>
                  <a:lnTo>
                    <a:pt x="1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33;p49"/>
            <p:cNvSpPr/>
            <p:nvPr/>
          </p:nvSpPr>
          <p:spPr>
            <a:xfrm>
              <a:off x="5725500" y="3889890"/>
              <a:ext cx="45499" cy="54072"/>
            </a:xfrm>
            <a:custGeom>
              <a:avLst/>
              <a:gdLst/>
              <a:ahLst/>
              <a:cxnLst/>
              <a:rect l="l" t="t" r="r" b="b"/>
              <a:pathLst>
                <a:path w="2489" h="2958" extrusionOk="0">
                  <a:moveTo>
                    <a:pt x="1466" y="0"/>
                  </a:moveTo>
                  <a:cubicBezTo>
                    <a:pt x="674" y="0"/>
                    <a:pt x="1" y="671"/>
                    <a:pt x="1" y="1475"/>
                  </a:cubicBezTo>
                  <a:cubicBezTo>
                    <a:pt x="1" y="2278"/>
                    <a:pt x="675" y="2956"/>
                    <a:pt x="1466" y="2958"/>
                  </a:cubicBezTo>
                  <a:cubicBezTo>
                    <a:pt x="1850" y="2954"/>
                    <a:pt x="2219" y="2800"/>
                    <a:pt x="2488" y="2526"/>
                  </a:cubicBezTo>
                  <a:lnTo>
                    <a:pt x="2204" y="2246"/>
                  </a:lnTo>
                  <a:cubicBezTo>
                    <a:pt x="2013" y="2459"/>
                    <a:pt x="1750" y="2591"/>
                    <a:pt x="1466" y="2591"/>
                  </a:cubicBezTo>
                  <a:cubicBezTo>
                    <a:pt x="903" y="2591"/>
                    <a:pt x="433" y="2081"/>
                    <a:pt x="433" y="1475"/>
                  </a:cubicBezTo>
                  <a:cubicBezTo>
                    <a:pt x="433" y="874"/>
                    <a:pt x="903" y="365"/>
                    <a:pt x="1466" y="365"/>
                  </a:cubicBezTo>
                  <a:cubicBezTo>
                    <a:pt x="1745" y="365"/>
                    <a:pt x="2002" y="491"/>
                    <a:pt x="2187" y="694"/>
                  </a:cubicBezTo>
                  <a:lnTo>
                    <a:pt x="2472" y="415"/>
                  </a:lnTo>
                  <a:cubicBezTo>
                    <a:pt x="2204" y="158"/>
                    <a:pt x="184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4;p49"/>
            <p:cNvSpPr/>
            <p:nvPr/>
          </p:nvSpPr>
          <p:spPr>
            <a:xfrm>
              <a:off x="5781108" y="3871756"/>
              <a:ext cx="11571" cy="70963"/>
            </a:xfrm>
            <a:custGeom>
              <a:avLst/>
              <a:gdLst/>
              <a:ahLst/>
              <a:cxnLst/>
              <a:rect l="l" t="t" r="r" b="b"/>
              <a:pathLst>
                <a:path w="633" h="3882" extrusionOk="0">
                  <a:moveTo>
                    <a:pt x="274" y="1"/>
                  </a:moveTo>
                  <a:cubicBezTo>
                    <a:pt x="135" y="1"/>
                    <a:pt x="3" y="107"/>
                    <a:pt x="1" y="270"/>
                  </a:cubicBezTo>
                  <a:cubicBezTo>
                    <a:pt x="1" y="420"/>
                    <a:pt x="124" y="542"/>
                    <a:pt x="274" y="542"/>
                  </a:cubicBezTo>
                  <a:cubicBezTo>
                    <a:pt x="514" y="539"/>
                    <a:pt x="632" y="251"/>
                    <a:pt x="463" y="80"/>
                  </a:cubicBezTo>
                  <a:cubicBezTo>
                    <a:pt x="408" y="25"/>
                    <a:pt x="340" y="1"/>
                    <a:pt x="274" y="1"/>
                  </a:cubicBezTo>
                  <a:close/>
                  <a:moveTo>
                    <a:pt x="66" y="1056"/>
                  </a:moveTo>
                  <a:lnTo>
                    <a:pt x="66" y="3881"/>
                  </a:lnTo>
                  <a:lnTo>
                    <a:pt x="476" y="3881"/>
                  </a:lnTo>
                  <a:lnTo>
                    <a:pt x="476" y="10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5;p49"/>
            <p:cNvSpPr/>
            <p:nvPr/>
          </p:nvSpPr>
          <p:spPr>
            <a:xfrm>
              <a:off x="5801782" y="3889853"/>
              <a:ext cx="40271" cy="54072"/>
            </a:xfrm>
            <a:custGeom>
              <a:avLst/>
              <a:gdLst/>
              <a:ahLst/>
              <a:cxnLst/>
              <a:rect l="l" t="t" r="r" b="b"/>
              <a:pathLst>
                <a:path w="2203" h="2958" extrusionOk="0">
                  <a:moveTo>
                    <a:pt x="1126" y="0"/>
                  </a:moveTo>
                  <a:cubicBezTo>
                    <a:pt x="563" y="0"/>
                    <a:pt x="137" y="318"/>
                    <a:pt x="137" y="831"/>
                  </a:cubicBezTo>
                  <a:cubicBezTo>
                    <a:pt x="137" y="1236"/>
                    <a:pt x="399" y="1439"/>
                    <a:pt x="1083" y="1635"/>
                  </a:cubicBezTo>
                  <a:cubicBezTo>
                    <a:pt x="1466" y="1745"/>
                    <a:pt x="1792" y="1842"/>
                    <a:pt x="1792" y="2148"/>
                  </a:cubicBezTo>
                  <a:cubicBezTo>
                    <a:pt x="1792" y="2416"/>
                    <a:pt x="1542" y="2591"/>
                    <a:pt x="1171" y="2591"/>
                  </a:cubicBezTo>
                  <a:cubicBezTo>
                    <a:pt x="858" y="2591"/>
                    <a:pt x="536" y="2472"/>
                    <a:pt x="214" y="2236"/>
                  </a:cubicBezTo>
                  <a:lnTo>
                    <a:pt x="0" y="2537"/>
                  </a:lnTo>
                  <a:cubicBezTo>
                    <a:pt x="338" y="2810"/>
                    <a:pt x="777" y="2958"/>
                    <a:pt x="1171" y="2958"/>
                  </a:cubicBezTo>
                  <a:cubicBezTo>
                    <a:pt x="1754" y="2958"/>
                    <a:pt x="2202" y="2625"/>
                    <a:pt x="2202" y="2105"/>
                  </a:cubicBezTo>
                  <a:cubicBezTo>
                    <a:pt x="2202" y="1569"/>
                    <a:pt x="1733" y="1416"/>
                    <a:pt x="1279" y="1274"/>
                  </a:cubicBezTo>
                  <a:cubicBezTo>
                    <a:pt x="755" y="1105"/>
                    <a:pt x="547" y="1029"/>
                    <a:pt x="547" y="783"/>
                  </a:cubicBezTo>
                  <a:cubicBezTo>
                    <a:pt x="547" y="509"/>
                    <a:pt x="809" y="367"/>
                    <a:pt x="1126" y="367"/>
                  </a:cubicBezTo>
                  <a:cubicBezTo>
                    <a:pt x="1378" y="367"/>
                    <a:pt x="1657" y="453"/>
                    <a:pt x="1941" y="635"/>
                  </a:cubicBezTo>
                  <a:lnTo>
                    <a:pt x="2137" y="318"/>
                  </a:lnTo>
                  <a:cubicBezTo>
                    <a:pt x="1837" y="120"/>
                    <a:pt x="1475" y="0"/>
                    <a:pt x="1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6;p49"/>
            <p:cNvSpPr/>
            <p:nvPr/>
          </p:nvSpPr>
          <p:spPr>
            <a:xfrm>
              <a:off x="5851595" y="3889890"/>
              <a:ext cx="49959" cy="54036"/>
            </a:xfrm>
            <a:custGeom>
              <a:avLst/>
              <a:gdLst/>
              <a:ahLst/>
              <a:cxnLst/>
              <a:rect l="l" t="t" r="r" b="b"/>
              <a:pathLst>
                <a:path w="2733" h="2956" extrusionOk="0">
                  <a:moveTo>
                    <a:pt x="1410" y="365"/>
                  </a:moveTo>
                  <a:cubicBezTo>
                    <a:pt x="1972" y="365"/>
                    <a:pt x="2274" y="759"/>
                    <a:pt x="2328" y="1268"/>
                  </a:cubicBezTo>
                  <a:lnTo>
                    <a:pt x="426" y="1268"/>
                  </a:lnTo>
                  <a:lnTo>
                    <a:pt x="426" y="1266"/>
                  </a:lnTo>
                  <a:cubicBezTo>
                    <a:pt x="502" y="721"/>
                    <a:pt x="907" y="365"/>
                    <a:pt x="1410" y="365"/>
                  </a:cubicBezTo>
                  <a:close/>
                  <a:moveTo>
                    <a:pt x="1395" y="0"/>
                  </a:moveTo>
                  <a:cubicBezTo>
                    <a:pt x="635" y="0"/>
                    <a:pt x="0" y="628"/>
                    <a:pt x="0" y="1470"/>
                  </a:cubicBezTo>
                  <a:cubicBezTo>
                    <a:pt x="0" y="2339"/>
                    <a:pt x="679" y="2956"/>
                    <a:pt x="1432" y="2956"/>
                  </a:cubicBezTo>
                  <a:cubicBezTo>
                    <a:pt x="1826" y="2956"/>
                    <a:pt x="2323" y="2787"/>
                    <a:pt x="2569" y="2519"/>
                  </a:cubicBezTo>
                  <a:lnTo>
                    <a:pt x="2317" y="2251"/>
                  </a:lnTo>
                  <a:cubicBezTo>
                    <a:pt x="2143" y="2443"/>
                    <a:pt x="1760" y="2591"/>
                    <a:pt x="1427" y="2591"/>
                  </a:cubicBezTo>
                  <a:cubicBezTo>
                    <a:pt x="869" y="2591"/>
                    <a:pt x="482" y="2186"/>
                    <a:pt x="421" y="1634"/>
                  </a:cubicBezTo>
                  <a:lnTo>
                    <a:pt x="2733" y="1634"/>
                  </a:lnTo>
                  <a:cubicBezTo>
                    <a:pt x="2733" y="644"/>
                    <a:pt x="2247" y="0"/>
                    <a:pt x="1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7;p49"/>
            <p:cNvSpPr/>
            <p:nvPr/>
          </p:nvSpPr>
          <p:spPr>
            <a:xfrm>
              <a:off x="5595748" y="3519921"/>
              <a:ext cx="219927" cy="298165"/>
            </a:xfrm>
            <a:custGeom>
              <a:avLst/>
              <a:gdLst/>
              <a:ahLst/>
              <a:cxnLst/>
              <a:rect l="l" t="t" r="r" b="b"/>
              <a:pathLst>
                <a:path w="12031" h="16311" extrusionOk="0">
                  <a:moveTo>
                    <a:pt x="6015" y="358"/>
                  </a:moveTo>
                  <a:cubicBezTo>
                    <a:pt x="6356" y="358"/>
                    <a:pt x="6696" y="460"/>
                    <a:pt x="6987" y="663"/>
                  </a:cubicBezTo>
                  <a:cubicBezTo>
                    <a:pt x="7507" y="1025"/>
                    <a:pt x="7784" y="1647"/>
                    <a:pt x="7703" y="2275"/>
                  </a:cubicBezTo>
                  <a:cubicBezTo>
                    <a:pt x="7623" y="2905"/>
                    <a:pt x="7199" y="3438"/>
                    <a:pt x="6605" y="3658"/>
                  </a:cubicBezTo>
                  <a:lnTo>
                    <a:pt x="6605" y="3154"/>
                  </a:lnTo>
                  <a:lnTo>
                    <a:pt x="6927" y="3154"/>
                  </a:lnTo>
                  <a:lnTo>
                    <a:pt x="6927" y="1972"/>
                  </a:lnTo>
                  <a:lnTo>
                    <a:pt x="5104" y="1972"/>
                  </a:lnTo>
                  <a:lnTo>
                    <a:pt x="5104" y="3154"/>
                  </a:lnTo>
                  <a:lnTo>
                    <a:pt x="5425" y="3154"/>
                  </a:lnTo>
                  <a:lnTo>
                    <a:pt x="5425" y="3658"/>
                  </a:lnTo>
                  <a:cubicBezTo>
                    <a:pt x="4758" y="3410"/>
                    <a:pt x="4314" y="2774"/>
                    <a:pt x="4314" y="2063"/>
                  </a:cubicBezTo>
                  <a:cubicBezTo>
                    <a:pt x="4312" y="1429"/>
                    <a:pt x="4664" y="847"/>
                    <a:pt x="5226" y="552"/>
                  </a:cubicBezTo>
                  <a:cubicBezTo>
                    <a:pt x="5473" y="422"/>
                    <a:pt x="5744" y="358"/>
                    <a:pt x="6015" y="358"/>
                  </a:cubicBezTo>
                  <a:close/>
                  <a:moveTo>
                    <a:pt x="5844" y="5470"/>
                  </a:moveTo>
                  <a:lnTo>
                    <a:pt x="5844" y="6315"/>
                  </a:lnTo>
                  <a:lnTo>
                    <a:pt x="6189" y="6315"/>
                  </a:lnTo>
                  <a:lnTo>
                    <a:pt x="6189" y="5470"/>
                  </a:lnTo>
                  <a:close/>
                  <a:moveTo>
                    <a:pt x="3751" y="6030"/>
                  </a:moveTo>
                  <a:lnTo>
                    <a:pt x="3451" y="6204"/>
                  </a:lnTo>
                  <a:lnTo>
                    <a:pt x="3874" y="6934"/>
                  </a:lnTo>
                  <a:lnTo>
                    <a:pt x="4173" y="6762"/>
                  </a:lnTo>
                  <a:lnTo>
                    <a:pt x="3751" y="6030"/>
                  </a:lnTo>
                  <a:close/>
                  <a:moveTo>
                    <a:pt x="8280" y="6032"/>
                  </a:moveTo>
                  <a:lnTo>
                    <a:pt x="7858" y="6763"/>
                  </a:lnTo>
                  <a:lnTo>
                    <a:pt x="8158" y="6936"/>
                  </a:lnTo>
                  <a:lnTo>
                    <a:pt x="8580" y="6204"/>
                  </a:lnTo>
                  <a:lnTo>
                    <a:pt x="8280" y="6032"/>
                  </a:lnTo>
                  <a:close/>
                  <a:moveTo>
                    <a:pt x="1917" y="7736"/>
                  </a:moveTo>
                  <a:lnTo>
                    <a:pt x="1745" y="8036"/>
                  </a:lnTo>
                  <a:lnTo>
                    <a:pt x="2477" y="8458"/>
                  </a:lnTo>
                  <a:lnTo>
                    <a:pt x="2649" y="8158"/>
                  </a:lnTo>
                  <a:lnTo>
                    <a:pt x="1917" y="7736"/>
                  </a:lnTo>
                  <a:close/>
                  <a:moveTo>
                    <a:pt x="10112" y="7736"/>
                  </a:moveTo>
                  <a:lnTo>
                    <a:pt x="9380" y="8158"/>
                  </a:lnTo>
                  <a:lnTo>
                    <a:pt x="9554" y="8458"/>
                  </a:lnTo>
                  <a:lnTo>
                    <a:pt x="10286" y="8036"/>
                  </a:lnTo>
                  <a:lnTo>
                    <a:pt x="10112" y="7736"/>
                  </a:lnTo>
                  <a:close/>
                  <a:moveTo>
                    <a:pt x="1185" y="10129"/>
                  </a:moveTo>
                  <a:lnTo>
                    <a:pt x="1185" y="10473"/>
                  </a:lnTo>
                  <a:lnTo>
                    <a:pt x="2030" y="10473"/>
                  </a:lnTo>
                  <a:lnTo>
                    <a:pt x="2030" y="10129"/>
                  </a:lnTo>
                  <a:close/>
                  <a:moveTo>
                    <a:pt x="10001" y="10129"/>
                  </a:moveTo>
                  <a:lnTo>
                    <a:pt x="10001" y="10473"/>
                  </a:lnTo>
                  <a:lnTo>
                    <a:pt x="10846" y="10473"/>
                  </a:lnTo>
                  <a:lnTo>
                    <a:pt x="10846" y="10129"/>
                  </a:lnTo>
                  <a:close/>
                  <a:moveTo>
                    <a:pt x="6012" y="9921"/>
                  </a:moveTo>
                  <a:cubicBezTo>
                    <a:pt x="6205" y="9921"/>
                    <a:pt x="6391" y="10071"/>
                    <a:pt x="6391" y="10298"/>
                  </a:cubicBezTo>
                  <a:cubicBezTo>
                    <a:pt x="6391" y="10505"/>
                    <a:pt x="6222" y="10673"/>
                    <a:pt x="6015" y="10674"/>
                  </a:cubicBezTo>
                  <a:cubicBezTo>
                    <a:pt x="5680" y="10674"/>
                    <a:pt x="5513" y="10268"/>
                    <a:pt x="5748" y="10032"/>
                  </a:cubicBezTo>
                  <a:cubicBezTo>
                    <a:pt x="5825" y="9955"/>
                    <a:pt x="5919" y="9921"/>
                    <a:pt x="6012" y="9921"/>
                  </a:cubicBezTo>
                  <a:close/>
                  <a:moveTo>
                    <a:pt x="9007" y="8194"/>
                  </a:moveTo>
                  <a:lnTo>
                    <a:pt x="6861" y="9377"/>
                  </a:lnTo>
                  <a:cubicBezTo>
                    <a:pt x="6621" y="9155"/>
                    <a:pt x="6314" y="9043"/>
                    <a:pt x="6007" y="9043"/>
                  </a:cubicBezTo>
                  <a:cubicBezTo>
                    <a:pt x="5727" y="9043"/>
                    <a:pt x="5447" y="9136"/>
                    <a:pt x="5216" y="9322"/>
                  </a:cubicBezTo>
                  <a:cubicBezTo>
                    <a:pt x="4730" y="9715"/>
                    <a:pt x="4605" y="10405"/>
                    <a:pt x="4923" y="10942"/>
                  </a:cubicBezTo>
                  <a:cubicBezTo>
                    <a:pt x="5154" y="11338"/>
                    <a:pt x="5573" y="11564"/>
                    <a:pt x="6008" y="11564"/>
                  </a:cubicBezTo>
                  <a:cubicBezTo>
                    <a:pt x="6166" y="11564"/>
                    <a:pt x="6326" y="11534"/>
                    <a:pt x="6480" y="11472"/>
                  </a:cubicBezTo>
                  <a:cubicBezTo>
                    <a:pt x="7059" y="11237"/>
                    <a:pt x="7380" y="10615"/>
                    <a:pt x="7233" y="10008"/>
                  </a:cubicBezTo>
                  <a:lnTo>
                    <a:pt x="9312" y="8712"/>
                  </a:lnTo>
                  <a:lnTo>
                    <a:pt x="9007" y="8194"/>
                  </a:lnTo>
                  <a:close/>
                  <a:moveTo>
                    <a:pt x="9554" y="12144"/>
                  </a:moveTo>
                  <a:lnTo>
                    <a:pt x="9382" y="12443"/>
                  </a:lnTo>
                  <a:lnTo>
                    <a:pt x="10114" y="12865"/>
                  </a:lnTo>
                  <a:lnTo>
                    <a:pt x="10286" y="12567"/>
                  </a:lnTo>
                  <a:lnTo>
                    <a:pt x="9554" y="12144"/>
                  </a:lnTo>
                  <a:close/>
                  <a:moveTo>
                    <a:pt x="2477" y="12146"/>
                  </a:moveTo>
                  <a:lnTo>
                    <a:pt x="1745" y="12568"/>
                  </a:lnTo>
                  <a:lnTo>
                    <a:pt x="1917" y="12867"/>
                  </a:lnTo>
                  <a:lnTo>
                    <a:pt x="2649" y="12444"/>
                  </a:lnTo>
                  <a:lnTo>
                    <a:pt x="2477" y="12146"/>
                  </a:lnTo>
                  <a:close/>
                  <a:moveTo>
                    <a:pt x="3874" y="13678"/>
                  </a:moveTo>
                  <a:lnTo>
                    <a:pt x="3451" y="14408"/>
                  </a:lnTo>
                  <a:lnTo>
                    <a:pt x="3749" y="14582"/>
                  </a:lnTo>
                  <a:lnTo>
                    <a:pt x="4172" y="13850"/>
                  </a:lnTo>
                  <a:lnTo>
                    <a:pt x="3874" y="13678"/>
                  </a:lnTo>
                  <a:close/>
                  <a:moveTo>
                    <a:pt x="8158" y="13678"/>
                  </a:moveTo>
                  <a:lnTo>
                    <a:pt x="7859" y="13850"/>
                  </a:lnTo>
                  <a:lnTo>
                    <a:pt x="8282" y="14582"/>
                  </a:lnTo>
                  <a:lnTo>
                    <a:pt x="8580" y="14410"/>
                  </a:lnTo>
                  <a:lnTo>
                    <a:pt x="8158" y="13678"/>
                  </a:lnTo>
                  <a:close/>
                  <a:moveTo>
                    <a:pt x="5843" y="14298"/>
                  </a:moveTo>
                  <a:lnTo>
                    <a:pt x="5843" y="15143"/>
                  </a:lnTo>
                  <a:lnTo>
                    <a:pt x="6187" y="15143"/>
                  </a:lnTo>
                  <a:lnTo>
                    <a:pt x="6187" y="14298"/>
                  </a:lnTo>
                  <a:close/>
                  <a:moveTo>
                    <a:pt x="6015" y="5161"/>
                  </a:moveTo>
                  <a:cubicBezTo>
                    <a:pt x="8848" y="5161"/>
                    <a:pt x="11152" y="7465"/>
                    <a:pt x="11152" y="10298"/>
                  </a:cubicBezTo>
                  <a:cubicBezTo>
                    <a:pt x="11152" y="13131"/>
                    <a:pt x="8850" y="15435"/>
                    <a:pt x="6015" y="15435"/>
                  </a:cubicBezTo>
                  <a:cubicBezTo>
                    <a:pt x="3183" y="15435"/>
                    <a:pt x="878" y="13131"/>
                    <a:pt x="878" y="10298"/>
                  </a:cubicBezTo>
                  <a:cubicBezTo>
                    <a:pt x="878" y="7465"/>
                    <a:pt x="3183" y="5161"/>
                    <a:pt x="6015" y="5161"/>
                  </a:cubicBezTo>
                  <a:close/>
                  <a:moveTo>
                    <a:pt x="6016" y="0"/>
                  </a:moveTo>
                  <a:cubicBezTo>
                    <a:pt x="4993" y="0"/>
                    <a:pt x="4125" y="749"/>
                    <a:pt x="3977" y="1762"/>
                  </a:cubicBezTo>
                  <a:cubicBezTo>
                    <a:pt x="3830" y="2773"/>
                    <a:pt x="4446" y="3739"/>
                    <a:pt x="5426" y="4032"/>
                  </a:cubicBezTo>
                  <a:lnTo>
                    <a:pt x="5426" y="4311"/>
                  </a:lnTo>
                  <a:cubicBezTo>
                    <a:pt x="4557" y="4396"/>
                    <a:pt x="3719" y="4670"/>
                    <a:pt x="2968" y="5115"/>
                  </a:cubicBezTo>
                  <a:lnTo>
                    <a:pt x="2810" y="4864"/>
                  </a:lnTo>
                  <a:lnTo>
                    <a:pt x="3003" y="4742"/>
                  </a:lnTo>
                  <a:lnTo>
                    <a:pt x="2317" y="3658"/>
                  </a:lnTo>
                  <a:lnTo>
                    <a:pt x="1219" y="4351"/>
                  </a:lnTo>
                  <a:lnTo>
                    <a:pt x="1906" y="5437"/>
                  </a:lnTo>
                  <a:lnTo>
                    <a:pt x="2099" y="5314"/>
                  </a:lnTo>
                  <a:lnTo>
                    <a:pt x="2274" y="5593"/>
                  </a:lnTo>
                  <a:cubicBezTo>
                    <a:pt x="890" y="6696"/>
                    <a:pt x="1" y="8394"/>
                    <a:pt x="1" y="10297"/>
                  </a:cubicBezTo>
                  <a:cubicBezTo>
                    <a:pt x="1" y="13613"/>
                    <a:pt x="2700" y="16310"/>
                    <a:pt x="6015" y="16310"/>
                  </a:cubicBezTo>
                  <a:cubicBezTo>
                    <a:pt x="9331" y="16310"/>
                    <a:pt x="12030" y="13613"/>
                    <a:pt x="12030" y="10297"/>
                  </a:cubicBezTo>
                  <a:cubicBezTo>
                    <a:pt x="12029" y="8401"/>
                    <a:pt x="11145" y="6708"/>
                    <a:pt x="9771" y="5604"/>
                  </a:cubicBezTo>
                  <a:lnTo>
                    <a:pt x="9923" y="5368"/>
                  </a:lnTo>
                  <a:lnTo>
                    <a:pt x="10115" y="5493"/>
                  </a:lnTo>
                  <a:lnTo>
                    <a:pt x="10812" y="4415"/>
                  </a:lnTo>
                  <a:lnTo>
                    <a:pt x="9722" y="3710"/>
                  </a:lnTo>
                  <a:lnTo>
                    <a:pt x="9025" y="4788"/>
                  </a:lnTo>
                  <a:lnTo>
                    <a:pt x="9218" y="4912"/>
                  </a:lnTo>
                  <a:lnTo>
                    <a:pt x="9081" y="5124"/>
                  </a:lnTo>
                  <a:cubicBezTo>
                    <a:pt x="8325" y="4675"/>
                    <a:pt x="7480" y="4397"/>
                    <a:pt x="6606" y="4311"/>
                  </a:cubicBezTo>
                  <a:lnTo>
                    <a:pt x="6606" y="4032"/>
                  </a:lnTo>
                  <a:cubicBezTo>
                    <a:pt x="7585" y="3739"/>
                    <a:pt x="8202" y="2773"/>
                    <a:pt x="8054" y="1762"/>
                  </a:cubicBezTo>
                  <a:cubicBezTo>
                    <a:pt x="7906" y="749"/>
                    <a:pt x="7038" y="0"/>
                    <a:pt x="60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40;p49"/>
            <p:cNvSpPr/>
            <p:nvPr/>
          </p:nvSpPr>
          <p:spPr>
            <a:xfrm>
              <a:off x="5113394" y="1133778"/>
              <a:ext cx="55114" cy="132530"/>
            </a:xfrm>
            <a:custGeom>
              <a:avLst/>
              <a:gdLst/>
              <a:ahLst/>
              <a:cxnLst/>
              <a:rect l="l" t="t" r="r" b="b"/>
              <a:pathLst>
                <a:path w="3015" h="7250" extrusionOk="0">
                  <a:moveTo>
                    <a:pt x="3" y="0"/>
                  </a:moveTo>
                  <a:lnTo>
                    <a:pt x="1" y="7250"/>
                  </a:lnTo>
                  <a:lnTo>
                    <a:pt x="1141" y="7250"/>
                  </a:lnTo>
                  <a:lnTo>
                    <a:pt x="1141" y="4093"/>
                  </a:lnTo>
                  <a:lnTo>
                    <a:pt x="2611" y="4093"/>
                  </a:lnTo>
                  <a:lnTo>
                    <a:pt x="2611" y="3057"/>
                  </a:lnTo>
                  <a:lnTo>
                    <a:pt x="1141" y="3057"/>
                  </a:lnTo>
                  <a:lnTo>
                    <a:pt x="1141" y="1036"/>
                  </a:lnTo>
                  <a:lnTo>
                    <a:pt x="3014" y="1036"/>
                  </a:lnTo>
                  <a:lnTo>
                    <a:pt x="30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41;p49"/>
            <p:cNvSpPr/>
            <p:nvPr/>
          </p:nvSpPr>
          <p:spPr>
            <a:xfrm>
              <a:off x="5178544" y="1133778"/>
              <a:ext cx="20857" cy="132512"/>
            </a:xfrm>
            <a:custGeom>
              <a:avLst/>
              <a:gdLst/>
              <a:ahLst/>
              <a:cxnLst/>
              <a:rect l="l" t="t" r="r" b="b"/>
              <a:pathLst>
                <a:path w="1141" h="7249" extrusionOk="0">
                  <a:moveTo>
                    <a:pt x="0" y="0"/>
                  </a:moveTo>
                  <a:lnTo>
                    <a:pt x="0" y="7248"/>
                  </a:lnTo>
                  <a:lnTo>
                    <a:pt x="1140" y="7248"/>
                  </a:lnTo>
                  <a:lnTo>
                    <a:pt x="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42;p49"/>
            <p:cNvSpPr/>
            <p:nvPr/>
          </p:nvSpPr>
          <p:spPr>
            <a:xfrm>
              <a:off x="5209382" y="1133741"/>
              <a:ext cx="64400" cy="132548"/>
            </a:xfrm>
            <a:custGeom>
              <a:avLst/>
              <a:gdLst/>
              <a:ahLst/>
              <a:cxnLst/>
              <a:rect l="l" t="t" r="r" b="b"/>
              <a:pathLst>
                <a:path w="3523" h="7251" extrusionOk="0">
                  <a:moveTo>
                    <a:pt x="0" y="1"/>
                  </a:moveTo>
                  <a:lnTo>
                    <a:pt x="0" y="1037"/>
                  </a:lnTo>
                  <a:lnTo>
                    <a:pt x="1191" y="1037"/>
                  </a:lnTo>
                  <a:lnTo>
                    <a:pt x="1191" y="7250"/>
                  </a:lnTo>
                  <a:lnTo>
                    <a:pt x="2331" y="7250"/>
                  </a:lnTo>
                  <a:lnTo>
                    <a:pt x="2331" y="1037"/>
                  </a:lnTo>
                  <a:lnTo>
                    <a:pt x="3522" y="1037"/>
                  </a:lnTo>
                  <a:lnTo>
                    <a:pt x="35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43;p49"/>
            <p:cNvSpPr/>
            <p:nvPr/>
          </p:nvSpPr>
          <p:spPr>
            <a:xfrm>
              <a:off x="5283782" y="1133778"/>
              <a:ext cx="65333" cy="132512"/>
            </a:xfrm>
            <a:custGeom>
              <a:avLst/>
              <a:gdLst/>
              <a:ahLst/>
              <a:cxnLst/>
              <a:rect l="l" t="t" r="r" b="b"/>
              <a:pathLst>
                <a:path w="3574" h="7249" extrusionOk="0">
                  <a:moveTo>
                    <a:pt x="1" y="0"/>
                  </a:moveTo>
                  <a:lnTo>
                    <a:pt x="1" y="7248"/>
                  </a:lnTo>
                  <a:lnTo>
                    <a:pt x="1016" y="7248"/>
                  </a:lnTo>
                  <a:lnTo>
                    <a:pt x="1016" y="1956"/>
                  </a:lnTo>
                  <a:lnTo>
                    <a:pt x="1035" y="1956"/>
                  </a:lnTo>
                  <a:lnTo>
                    <a:pt x="2403" y="7248"/>
                  </a:lnTo>
                  <a:lnTo>
                    <a:pt x="3574" y="7248"/>
                  </a:lnTo>
                  <a:lnTo>
                    <a:pt x="3574" y="0"/>
                  </a:lnTo>
                  <a:lnTo>
                    <a:pt x="2558" y="0"/>
                  </a:lnTo>
                  <a:lnTo>
                    <a:pt x="2558" y="4338"/>
                  </a:lnTo>
                  <a:lnTo>
                    <a:pt x="2537" y="4338"/>
                  </a:lnTo>
                  <a:lnTo>
                    <a:pt x="1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44;p49"/>
            <p:cNvSpPr/>
            <p:nvPr/>
          </p:nvSpPr>
          <p:spPr>
            <a:xfrm>
              <a:off x="5364598" y="1133778"/>
              <a:ext cx="56796" cy="132567"/>
            </a:xfrm>
            <a:custGeom>
              <a:avLst/>
              <a:gdLst/>
              <a:ahLst/>
              <a:cxnLst/>
              <a:rect l="l" t="t" r="r" b="b"/>
              <a:pathLst>
                <a:path w="3107" h="7252" extrusionOk="0">
                  <a:moveTo>
                    <a:pt x="1" y="0"/>
                  </a:moveTo>
                  <a:lnTo>
                    <a:pt x="1" y="7251"/>
                  </a:lnTo>
                  <a:lnTo>
                    <a:pt x="3107" y="7251"/>
                  </a:lnTo>
                  <a:lnTo>
                    <a:pt x="3107" y="6215"/>
                  </a:lnTo>
                  <a:lnTo>
                    <a:pt x="1139" y="6215"/>
                  </a:lnTo>
                  <a:lnTo>
                    <a:pt x="1139" y="3988"/>
                  </a:lnTo>
                  <a:lnTo>
                    <a:pt x="2703" y="3988"/>
                  </a:lnTo>
                  <a:lnTo>
                    <a:pt x="2703" y="2951"/>
                  </a:lnTo>
                  <a:lnTo>
                    <a:pt x="1139" y="2951"/>
                  </a:lnTo>
                  <a:lnTo>
                    <a:pt x="1139" y="1036"/>
                  </a:lnTo>
                  <a:lnTo>
                    <a:pt x="3107" y="1036"/>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45;p49"/>
            <p:cNvSpPr/>
            <p:nvPr/>
          </p:nvSpPr>
          <p:spPr>
            <a:xfrm>
              <a:off x="5430095" y="1131877"/>
              <a:ext cx="62098" cy="136296"/>
            </a:xfrm>
            <a:custGeom>
              <a:avLst/>
              <a:gdLst/>
              <a:ahLst/>
              <a:cxnLst/>
              <a:rect l="l" t="t" r="r" b="b"/>
              <a:pathLst>
                <a:path w="3397" h="7456" extrusionOk="0">
                  <a:moveTo>
                    <a:pt x="1719" y="1"/>
                  </a:moveTo>
                  <a:cubicBezTo>
                    <a:pt x="1166" y="1"/>
                    <a:pt x="745" y="158"/>
                    <a:pt x="455" y="472"/>
                  </a:cubicBezTo>
                  <a:cubicBezTo>
                    <a:pt x="166" y="785"/>
                    <a:pt x="21" y="1230"/>
                    <a:pt x="21" y="1802"/>
                  </a:cubicBezTo>
                  <a:cubicBezTo>
                    <a:pt x="21" y="2223"/>
                    <a:pt x="114" y="2601"/>
                    <a:pt x="300" y="2936"/>
                  </a:cubicBezTo>
                  <a:cubicBezTo>
                    <a:pt x="487" y="3271"/>
                    <a:pt x="814" y="3645"/>
                    <a:pt x="1284" y="4060"/>
                  </a:cubicBezTo>
                  <a:cubicBezTo>
                    <a:pt x="1657" y="4383"/>
                    <a:pt x="1912" y="4662"/>
                    <a:pt x="2049" y="4894"/>
                  </a:cubicBezTo>
                  <a:cubicBezTo>
                    <a:pt x="2188" y="5125"/>
                    <a:pt x="2256" y="5393"/>
                    <a:pt x="2256" y="5696"/>
                  </a:cubicBezTo>
                  <a:cubicBezTo>
                    <a:pt x="2256" y="5951"/>
                    <a:pt x="2207" y="6136"/>
                    <a:pt x="2107" y="6250"/>
                  </a:cubicBezTo>
                  <a:cubicBezTo>
                    <a:pt x="2006" y="6364"/>
                    <a:pt x="1859" y="6421"/>
                    <a:pt x="1667" y="6421"/>
                  </a:cubicBezTo>
                  <a:cubicBezTo>
                    <a:pt x="1273" y="6421"/>
                    <a:pt x="1077" y="6187"/>
                    <a:pt x="1077" y="5716"/>
                  </a:cubicBezTo>
                  <a:lnTo>
                    <a:pt x="1077" y="5219"/>
                  </a:lnTo>
                  <a:lnTo>
                    <a:pt x="0" y="5219"/>
                  </a:lnTo>
                  <a:lnTo>
                    <a:pt x="0" y="5633"/>
                  </a:lnTo>
                  <a:cubicBezTo>
                    <a:pt x="0" y="6220"/>
                    <a:pt x="141" y="6671"/>
                    <a:pt x="425" y="6985"/>
                  </a:cubicBezTo>
                  <a:cubicBezTo>
                    <a:pt x="708" y="7300"/>
                    <a:pt x="1126" y="7456"/>
                    <a:pt x="1678" y="7456"/>
                  </a:cubicBezTo>
                  <a:cubicBezTo>
                    <a:pt x="2236" y="7456"/>
                    <a:pt x="2663" y="7298"/>
                    <a:pt x="2956" y="6981"/>
                  </a:cubicBezTo>
                  <a:cubicBezTo>
                    <a:pt x="3250" y="6662"/>
                    <a:pt x="3396" y="6206"/>
                    <a:pt x="3396" y="5613"/>
                  </a:cubicBezTo>
                  <a:cubicBezTo>
                    <a:pt x="3396" y="5157"/>
                    <a:pt x="3307" y="4760"/>
                    <a:pt x="3127" y="4422"/>
                  </a:cubicBezTo>
                  <a:cubicBezTo>
                    <a:pt x="2947" y="4084"/>
                    <a:pt x="2620" y="3707"/>
                    <a:pt x="2143" y="3293"/>
                  </a:cubicBezTo>
                  <a:cubicBezTo>
                    <a:pt x="1770" y="2969"/>
                    <a:pt x="1513" y="2693"/>
                    <a:pt x="1372" y="2465"/>
                  </a:cubicBezTo>
                  <a:cubicBezTo>
                    <a:pt x="1233" y="2245"/>
                    <a:pt x="1160" y="1990"/>
                    <a:pt x="1160" y="1730"/>
                  </a:cubicBezTo>
                  <a:cubicBezTo>
                    <a:pt x="1160" y="1266"/>
                    <a:pt x="1349" y="1035"/>
                    <a:pt x="1729" y="1035"/>
                  </a:cubicBezTo>
                  <a:cubicBezTo>
                    <a:pt x="1915" y="1037"/>
                    <a:pt x="2057" y="1093"/>
                    <a:pt x="2154" y="1207"/>
                  </a:cubicBezTo>
                  <a:cubicBezTo>
                    <a:pt x="2250" y="1321"/>
                    <a:pt x="2298" y="1502"/>
                    <a:pt x="2298" y="1751"/>
                  </a:cubicBezTo>
                  <a:lnTo>
                    <a:pt x="2298" y="2123"/>
                  </a:lnTo>
                  <a:lnTo>
                    <a:pt x="3374" y="2123"/>
                  </a:lnTo>
                  <a:lnTo>
                    <a:pt x="3374" y="1823"/>
                  </a:lnTo>
                  <a:cubicBezTo>
                    <a:pt x="3376" y="1236"/>
                    <a:pt x="3235" y="787"/>
                    <a:pt x="2956" y="472"/>
                  </a:cubicBezTo>
                  <a:cubicBezTo>
                    <a:pt x="2676" y="157"/>
                    <a:pt x="2264" y="1"/>
                    <a:pt x="1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46;p49"/>
            <p:cNvSpPr/>
            <p:nvPr/>
          </p:nvSpPr>
          <p:spPr>
            <a:xfrm>
              <a:off x="5500510" y="1131877"/>
              <a:ext cx="62097" cy="136296"/>
            </a:xfrm>
            <a:custGeom>
              <a:avLst/>
              <a:gdLst/>
              <a:ahLst/>
              <a:cxnLst/>
              <a:rect l="l" t="t" r="r" b="b"/>
              <a:pathLst>
                <a:path w="3397" h="7456" extrusionOk="0">
                  <a:moveTo>
                    <a:pt x="1719" y="1"/>
                  </a:moveTo>
                  <a:cubicBezTo>
                    <a:pt x="1166" y="1"/>
                    <a:pt x="745" y="158"/>
                    <a:pt x="456" y="471"/>
                  </a:cubicBezTo>
                  <a:cubicBezTo>
                    <a:pt x="166" y="785"/>
                    <a:pt x="21" y="1230"/>
                    <a:pt x="21" y="1802"/>
                  </a:cubicBezTo>
                  <a:cubicBezTo>
                    <a:pt x="21" y="2223"/>
                    <a:pt x="114" y="2601"/>
                    <a:pt x="300" y="2936"/>
                  </a:cubicBezTo>
                  <a:cubicBezTo>
                    <a:pt x="487" y="3271"/>
                    <a:pt x="814" y="3645"/>
                    <a:pt x="1284" y="4060"/>
                  </a:cubicBezTo>
                  <a:cubicBezTo>
                    <a:pt x="1657" y="4383"/>
                    <a:pt x="1912" y="4662"/>
                    <a:pt x="2051" y="4894"/>
                  </a:cubicBezTo>
                  <a:cubicBezTo>
                    <a:pt x="2188" y="5125"/>
                    <a:pt x="2256" y="5393"/>
                    <a:pt x="2256" y="5696"/>
                  </a:cubicBezTo>
                  <a:cubicBezTo>
                    <a:pt x="2256" y="5951"/>
                    <a:pt x="2207" y="6136"/>
                    <a:pt x="2107" y="6250"/>
                  </a:cubicBezTo>
                  <a:cubicBezTo>
                    <a:pt x="2006" y="6364"/>
                    <a:pt x="1859" y="6421"/>
                    <a:pt x="1667" y="6421"/>
                  </a:cubicBezTo>
                  <a:cubicBezTo>
                    <a:pt x="1273" y="6421"/>
                    <a:pt x="1077" y="6187"/>
                    <a:pt x="1077" y="5716"/>
                  </a:cubicBezTo>
                  <a:lnTo>
                    <a:pt x="1077" y="5219"/>
                  </a:lnTo>
                  <a:lnTo>
                    <a:pt x="0" y="5219"/>
                  </a:lnTo>
                  <a:lnTo>
                    <a:pt x="0" y="5633"/>
                  </a:lnTo>
                  <a:cubicBezTo>
                    <a:pt x="0" y="6220"/>
                    <a:pt x="142" y="6671"/>
                    <a:pt x="424" y="6985"/>
                  </a:cubicBezTo>
                  <a:cubicBezTo>
                    <a:pt x="708" y="7300"/>
                    <a:pt x="1126" y="7456"/>
                    <a:pt x="1678" y="7456"/>
                  </a:cubicBezTo>
                  <a:cubicBezTo>
                    <a:pt x="2237" y="7456"/>
                    <a:pt x="2663" y="7298"/>
                    <a:pt x="2956" y="6979"/>
                  </a:cubicBezTo>
                  <a:cubicBezTo>
                    <a:pt x="3250" y="6662"/>
                    <a:pt x="3396" y="6206"/>
                    <a:pt x="3396" y="5613"/>
                  </a:cubicBezTo>
                  <a:cubicBezTo>
                    <a:pt x="3396" y="5157"/>
                    <a:pt x="3307" y="4760"/>
                    <a:pt x="3127" y="4422"/>
                  </a:cubicBezTo>
                  <a:cubicBezTo>
                    <a:pt x="2948" y="4084"/>
                    <a:pt x="2620" y="3707"/>
                    <a:pt x="2143" y="3293"/>
                  </a:cubicBezTo>
                  <a:cubicBezTo>
                    <a:pt x="1772" y="2969"/>
                    <a:pt x="1513" y="2693"/>
                    <a:pt x="1372" y="2465"/>
                  </a:cubicBezTo>
                  <a:cubicBezTo>
                    <a:pt x="1233" y="2245"/>
                    <a:pt x="1160" y="1990"/>
                    <a:pt x="1160" y="1730"/>
                  </a:cubicBezTo>
                  <a:cubicBezTo>
                    <a:pt x="1160" y="1266"/>
                    <a:pt x="1349" y="1035"/>
                    <a:pt x="1729" y="1035"/>
                  </a:cubicBezTo>
                  <a:cubicBezTo>
                    <a:pt x="1917" y="1037"/>
                    <a:pt x="2057" y="1093"/>
                    <a:pt x="2154" y="1207"/>
                  </a:cubicBezTo>
                  <a:cubicBezTo>
                    <a:pt x="2250" y="1321"/>
                    <a:pt x="2299" y="1502"/>
                    <a:pt x="2299" y="1751"/>
                  </a:cubicBezTo>
                  <a:lnTo>
                    <a:pt x="2299" y="2123"/>
                  </a:lnTo>
                  <a:lnTo>
                    <a:pt x="3376" y="2123"/>
                  </a:lnTo>
                  <a:lnTo>
                    <a:pt x="3376" y="1823"/>
                  </a:lnTo>
                  <a:cubicBezTo>
                    <a:pt x="3376" y="1236"/>
                    <a:pt x="3237" y="785"/>
                    <a:pt x="2956" y="471"/>
                  </a:cubicBezTo>
                  <a:cubicBezTo>
                    <a:pt x="2677" y="157"/>
                    <a:pt x="2264" y="1"/>
                    <a:pt x="1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47;p49"/>
            <p:cNvSpPr/>
            <p:nvPr/>
          </p:nvSpPr>
          <p:spPr>
            <a:xfrm>
              <a:off x="5599313" y="1133778"/>
              <a:ext cx="71365" cy="132512"/>
            </a:xfrm>
            <a:custGeom>
              <a:avLst/>
              <a:gdLst/>
              <a:ahLst/>
              <a:cxnLst/>
              <a:rect l="l" t="t" r="r" b="b"/>
              <a:pathLst>
                <a:path w="3904" h="7249" extrusionOk="0">
                  <a:moveTo>
                    <a:pt x="1917" y="1263"/>
                  </a:moveTo>
                  <a:lnTo>
                    <a:pt x="2424" y="4847"/>
                  </a:lnTo>
                  <a:lnTo>
                    <a:pt x="1400" y="4847"/>
                  </a:lnTo>
                  <a:lnTo>
                    <a:pt x="1896" y="1263"/>
                  </a:lnTo>
                  <a:close/>
                  <a:moveTo>
                    <a:pt x="1180" y="0"/>
                  </a:moveTo>
                  <a:lnTo>
                    <a:pt x="0" y="7248"/>
                  </a:lnTo>
                  <a:lnTo>
                    <a:pt x="1056" y="7248"/>
                  </a:lnTo>
                  <a:lnTo>
                    <a:pt x="1263" y="5829"/>
                  </a:lnTo>
                  <a:lnTo>
                    <a:pt x="2558" y="5829"/>
                  </a:lnTo>
                  <a:lnTo>
                    <a:pt x="2558" y="5810"/>
                  </a:lnTo>
                  <a:lnTo>
                    <a:pt x="2765" y="7248"/>
                  </a:lnTo>
                  <a:lnTo>
                    <a:pt x="3903" y="7248"/>
                  </a:lnTo>
                  <a:lnTo>
                    <a:pt x="27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48;p49"/>
            <p:cNvSpPr/>
            <p:nvPr/>
          </p:nvSpPr>
          <p:spPr>
            <a:xfrm>
              <a:off x="5680714" y="1133778"/>
              <a:ext cx="61713" cy="132475"/>
            </a:xfrm>
            <a:custGeom>
              <a:avLst/>
              <a:gdLst/>
              <a:ahLst/>
              <a:cxnLst/>
              <a:rect l="l" t="t" r="r" b="b"/>
              <a:pathLst>
                <a:path w="3376" h="7247" extrusionOk="0">
                  <a:moveTo>
                    <a:pt x="1678" y="1035"/>
                  </a:moveTo>
                  <a:cubicBezTo>
                    <a:pt x="1864" y="1035"/>
                    <a:pt x="2004" y="1088"/>
                    <a:pt x="2097" y="1191"/>
                  </a:cubicBezTo>
                  <a:cubicBezTo>
                    <a:pt x="2189" y="1295"/>
                    <a:pt x="2237" y="1470"/>
                    <a:pt x="2237" y="1719"/>
                  </a:cubicBezTo>
                  <a:lnTo>
                    <a:pt x="2237" y="2578"/>
                  </a:lnTo>
                  <a:cubicBezTo>
                    <a:pt x="2237" y="2827"/>
                    <a:pt x="2191" y="3002"/>
                    <a:pt x="2097" y="3106"/>
                  </a:cubicBezTo>
                  <a:cubicBezTo>
                    <a:pt x="2003" y="3210"/>
                    <a:pt x="1864" y="3262"/>
                    <a:pt x="1678" y="3262"/>
                  </a:cubicBezTo>
                  <a:lnTo>
                    <a:pt x="1139" y="3262"/>
                  </a:lnTo>
                  <a:lnTo>
                    <a:pt x="1139" y="1035"/>
                  </a:lnTo>
                  <a:close/>
                  <a:moveTo>
                    <a:pt x="0" y="0"/>
                  </a:moveTo>
                  <a:lnTo>
                    <a:pt x="0" y="7247"/>
                  </a:lnTo>
                  <a:lnTo>
                    <a:pt x="1139" y="7247"/>
                  </a:lnTo>
                  <a:lnTo>
                    <a:pt x="1139" y="4295"/>
                  </a:lnTo>
                  <a:lnTo>
                    <a:pt x="1678" y="4295"/>
                  </a:lnTo>
                  <a:cubicBezTo>
                    <a:pt x="2244" y="4295"/>
                    <a:pt x="2668" y="4144"/>
                    <a:pt x="2952" y="3841"/>
                  </a:cubicBezTo>
                  <a:cubicBezTo>
                    <a:pt x="3234" y="3538"/>
                    <a:pt x="3376" y="3092"/>
                    <a:pt x="3376" y="2505"/>
                  </a:cubicBezTo>
                  <a:lnTo>
                    <a:pt x="3376" y="1791"/>
                  </a:lnTo>
                  <a:cubicBezTo>
                    <a:pt x="3376" y="1204"/>
                    <a:pt x="3234" y="759"/>
                    <a:pt x="2952" y="456"/>
                  </a:cubicBezTo>
                  <a:cubicBezTo>
                    <a:pt x="2668" y="152"/>
                    <a:pt x="2244" y="0"/>
                    <a:pt x="1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49;p49"/>
            <p:cNvSpPr/>
            <p:nvPr/>
          </p:nvSpPr>
          <p:spPr>
            <a:xfrm>
              <a:off x="5753779" y="1133778"/>
              <a:ext cx="61750" cy="132475"/>
            </a:xfrm>
            <a:custGeom>
              <a:avLst/>
              <a:gdLst/>
              <a:ahLst/>
              <a:cxnLst/>
              <a:rect l="l" t="t" r="r" b="b"/>
              <a:pathLst>
                <a:path w="3378" h="7247" extrusionOk="0">
                  <a:moveTo>
                    <a:pt x="1679" y="1035"/>
                  </a:moveTo>
                  <a:cubicBezTo>
                    <a:pt x="1864" y="1035"/>
                    <a:pt x="2005" y="1088"/>
                    <a:pt x="2097" y="1191"/>
                  </a:cubicBezTo>
                  <a:cubicBezTo>
                    <a:pt x="2190" y="1295"/>
                    <a:pt x="2237" y="1470"/>
                    <a:pt x="2237" y="1719"/>
                  </a:cubicBezTo>
                  <a:lnTo>
                    <a:pt x="2237" y="2578"/>
                  </a:lnTo>
                  <a:cubicBezTo>
                    <a:pt x="2237" y="2827"/>
                    <a:pt x="2190" y="3002"/>
                    <a:pt x="2097" y="3106"/>
                  </a:cubicBezTo>
                  <a:cubicBezTo>
                    <a:pt x="2005" y="3210"/>
                    <a:pt x="1864" y="3262"/>
                    <a:pt x="1679" y="3262"/>
                  </a:cubicBezTo>
                  <a:lnTo>
                    <a:pt x="1140" y="3262"/>
                  </a:lnTo>
                  <a:lnTo>
                    <a:pt x="1140" y="1035"/>
                  </a:lnTo>
                  <a:close/>
                  <a:moveTo>
                    <a:pt x="0" y="0"/>
                  </a:moveTo>
                  <a:lnTo>
                    <a:pt x="2" y="7247"/>
                  </a:lnTo>
                  <a:lnTo>
                    <a:pt x="1140" y="7247"/>
                  </a:lnTo>
                  <a:lnTo>
                    <a:pt x="1140" y="4295"/>
                  </a:lnTo>
                  <a:lnTo>
                    <a:pt x="1679" y="4295"/>
                  </a:lnTo>
                  <a:cubicBezTo>
                    <a:pt x="2245" y="4295"/>
                    <a:pt x="2669" y="4144"/>
                    <a:pt x="2952" y="3841"/>
                  </a:cubicBezTo>
                  <a:cubicBezTo>
                    <a:pt x="3235" y="3538"/>
                    <a:pt x="3377" y="3092"/>
                    <a:pt x="3377" y="2505"/>
                  </a:cubicBezTo>
                  <a:lnTo>
                    <a:pt x="3377" y="1791"/>
                  </a:lnTo>
                  <a:cubicBezTo>
                    <a:pt x="3377" y="1204"/>
                    <a:pt x="3235" y="759"/>
                    <a:pt x="2952" y="456"/>
                  </a:cubicBezTo>
                  <a:cubicBezTo>
                    <a:pt x="2669" y="152"/>
                    <a:pt x="2245" y="0"/>
                    <a:pt x="16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50;p49"/>
            <p:cNvSpPr/>
            <p:nvPr/>
          </p:nvSpPr>
          <p:spPr>
            <a:xfrm>
              <a:off x="4703703" y="845319"/>
              <a:ext cx="27457" cy="41167"/>
            </a:xfrm>
            <a:custGeom>
              <a:avLst/>
              <a:gdLst/>
              <a:ahLst/>
              <a:cxnLst/>
              <a:rect l="l" t="t" r="r" b="b"/>
              <a:pathLst>
                <a:path w="1502" h="2252" extrusionOk="0">
                  <a:moveTo>
                    <a:pt x="750" y="232"/>
                  </a:moveTo>
                  <a:cubicBezTo>
                    <a:pt x="903" y="232"/>
                    <a:pt x="1017" y="307"/>
                    <a:pt x="1093" y="457"/>
                  </a:cubicBezTo>
                  <a:cubicBezTo>
                    <a:pt x="1170" y="605"/>
                    <a:pt x="1208" y="828"/>
                    <a:pt x="1208" y="1126"/>
                  </a:cubicBezTo>
                  <a:cubicBezTo>
                    <a:pt x="1208" y="1424"/>
                    <a:pt x="1170" y="1648"/>
                    <a:pt x="1093" y="1798"/>
                  </a:cubicBezTo>
                  <a:cubicBezTo>
                    <a:pt x="1017" y="1946"/>
                    <a:pt x="903" y="2021"/>
                    <a:pt x="750" y="2021"/>
                  </a:cubicBezTo>
                  <a:cubicBezTo>
                    <a:pt x="600" y="2021"/>
                    <a:pt x="486" y="1946"/>
                    <a:pt x="409" y="1798"/>
                  </a:cubicBezTo>
                  <a:cubicBezTo>
                    <a:pt x="334" y="1648"/>
                    <a:pt x="296" y="1424"/>
                    <a:pt x="296" y="1126"/>
                  </a:cubicBezTo>
                  <a:cubicBezTo>
                    <a:pt x="296" y="828"/>
                    <a:pt x="334" y="605"/>
                    <a:pt x="409" y="457"/>
                  </a:cubicBezTo>
                  <a:cubicBezTo>
                    <a:pt x="486" y="307"/>
                    <a:pt x="600" y="232"/>
                    <a:pt x="750" y="232"/>
                  </a:cubicBezTo>
                  <a:close/>
                  <a:moveTo>
                    <a:pt x="750" y="1"/>
                  </a:moveTo>
                  <a:cubicBezTo>
                    <a:pt x="508" y="1"/>
                    <a:pt x="321" y="96"/>
                    <a:pt x="192" y="289"/>
                  </a:cubicBezTo>
                  <a:cubicBezTo>
                    <a:pt x="65" y="481"/>
                    <a:pt x="1" y="761"/>
                    <a:pt x="1" y="1126"/>
                  </a:cubicBezTo>
                  <a:cubicBezTo>
                    <a:pt x="1" y="1493"/>
                    <a:pt x="65" y="1772"/>
                    <a:pt x="192" y="1965"/>
                  </a:cubicBezTo>
                  <a:cubicBezTo>
                    <a:pt x="321" y="2156"/>
                    <a:pt x="508" y="2252"/>
                    <a:pt x="750" y="2252"/>
                  </a:cubicBezTo>
                  <a:cubicBezTo>
                    <a:pt x="994" y="2252"/>
                    <a:pt x="1181" y="2156"/>
                    <a:pt x="1308" y="1965"/>
                  </a:cubicBezTo>
                  <a:cubicBezTo>
                    <a:pt x="1437" y="1772"/>
                    <a:pt x="1501" y="1493"/>
                    <a:pt x="1501" y="1126"/>
                  </a:cubicBezTo>
                  <a:cubicBezTo>
                    <a:pt x="1501" y="761"/>
                    <a:pt x="1437" y="481"/>
                    <a:pt x="1308" y="289"/>
                  </a:cubicBezTo>
                  <a:cubicBezTo>
                    <a:pt x="1181" y="96"/>
                    <a:pt x="994" y="1"/>
                    <a:pt x="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51;p49"/>
            <p:cNvSpPr/>
            <p:nvPr/>
          </p:nvSpPr>
          <p:spPr>
            <a:xfrm>
              <a:off x="4738215" y="845319"/>
              <a:ext cx="27383" cy="41167"/>
            </a:xfrm>
            <a:custGeom>
              <a:avLst/>
              <a:gdLst/>
              <a:ahLst/>
              <a:cxnLst/>
              <a:rect l="l" t="t" r="r" b="b"/>
              <a:pathLst>
                <a:path w="1498" h="2252" extrusionOk="0">
                  <a:moveTo>
                    <a:pt x="725" y="232"/>
                  </a:moveTo>
                  <a:cubicBezTo>
                    <a:pt x="857" y="232"/>
                    <a:pt x="960" y="278"/>
                    <a:pt x="1037" y="369"/>
                  </a:cubicBezTo>
                  <a:cubicBezTo>
                    <a:pt x="1115" y="460"/>
                    <a:pt x="1153" y="583"/>
                    <a:pt x="1153" y="739"/>
                  </a:cubicBezTo>
                  <a:cubicBezTo>
                    <a:pt x="1153" y="895"/>
                    <a:pt x="1115" y="1019"/>
                    <a:pt x="1037" y="1109"/>
                  </a:cubicBezTo>
                  <a:cubicBezTo>
                    <a:pt x="960" y="1200"/>
                    <a:pt x="857" y="1244"/>
                    <a:pt x="725" y="1244"/>
                  </a:cubicBezTo>
                  <a:cubicBezTo>
                    <a:pt x="592" y="1244"/>
                    <a:pt x="489" y="1200"/>
                    <a:pt x="410" y="1109"/>
                  </a:cubicBezTo>
                  <a:cubicBezTo>
                    <a:pt x="334" y="1019"/>
                    <a:pt x="296" y="895"/>
                    <a:pt x="296" y="739"/>
                  </a:cubicBezTo>
                  <a:cubicBezTo>
                    <a:pt x="296" y="583"/>
                    <a:pt x="334" y="460"/>
                    <a:pt x="410" y="369"/>
                  </a:cubicBezTo>
                  <a:cubicBezTo>
                    <a:pt x="489" y="278"/>
                    <a:pt x="592" y="232"/>
                    <a:pt x="725" y="232"/>
                  </a:cubicBezTo>
                  <a:close/>
                  <a:moveTo>
                    <a:pt x="725" y="1"/>
                  </a:moveTo>
                  <a:cubicBezTo>
                    <a:pt x="506" y="1"/>
                    <a:pt x="331" y="68"/>
                    <a:pt x="198" y="202"/>
                  </a:cubicBezTo>
                  <a:cubicBezTo>
                    <a:pt x="66" y="337"/>
                    <a:pt x="1" y="516"/>
                    <a:pt x="1" y="739"/>
                  </a:cubicBezTo>
                  <a:cubicBezTo>
                    <a:pt x="1" y="967"/>
                    <a:pt x="63" y="1147"/>
                    <a:pt x="189" y="1278"/>
                  </a:cubicBezTo>
                  <a:cubicBezTo>
                    <a:pt x="316" y="1408"/>
                    <a:pt x="489" y="1474"/>
                    <a:pt x="705" y="1474"/>
                  </a:cubicBezTo>
                  <a:cubicBezTo>
                    <a:pt x="811" y="1474"/>
                    <a:pt x="906" y="1452"/>
                    <a:pt x="992" y="1407"/>
                  </a:cubicBezTo>
                  <a:cubicBezTo>
                    <a:pt x="1078" y="1364"/>
                    <a:pt x="1150" y="1298"/>
                    <a:pt x="1206" y="1216"/>
                  </a:cubicBezTo>
                  <a:lnTo>
                    <a:pt x="1206" y="1216"/>
                  </a:lnTo>
                  <a:cubicBezTo>
                    <a:pt x="1192" y="1482"/>
                    <a:pt x="1133" y="1680"/>
                    <a:pt x="1031" y="1810"/>
                  </a:cubicBezTo>
                  <a:cubicBezTo>
                    <a:pt x="929" y="1941"/>
                    <a:pt x="780" y="2005"/>
                    <a:pt x="586" y="2005"/>
                  </a:cubicBezTo>
                  <a:cubicBezTo>
                    <a:pt x="514" y="2005"/>
                    <a:pt x="439" y="1997"/>
                    <a:pt x="364" y="1978"/>
                  </a:cubicBezTo>
                  <a:cubicBezTo>
                    <a:pt x="288" y="1959"/>
                    <a:pt x="214" y="1933"/>
                    <a:pt x="139" y="1898"/>
                  </a:cubicBezTo>
                  <a:lnTo>
                    <a:pt x="139" y="2166"/>
                  </a:lnTo>
                  <a:cubicBezTo>
                    <a:pt x="221" y="2195"/>
                    <a:pt x="300" y="2217"/>
                    <a:pt x="375" y="2231"/>
                  </a:cubicBezTo>
                  <a:cubicBezTo>
                    <a:pt x="452" y="2246"/>
                    <a:pt x="525" y="2252"/>
                    <a:pt x="600" y="2252"/>
                  </a:cubicBezTo>
                  <a:cubicBezTo>
                    <a:pt x="874" y="2252"/>
                    <a:pt x="1093" y="2151"/>
                    <a:pt x="1254" y="1947"/>
                  </a:cubicBezTo>
                  <a:cubicBezTo>
                    <a:pt x="1416" y="1743"/>
                    <a:pt x="1498" y="1469"/>
                    <a:pt x="1498" y="1126"/>
                  </a:cubicBezTo>
                  <a:cubicBezTo>
                    <a:pt x="1498" y="761"/>
                    <a:pt x="1432" y="481"/>
                    <a:pt x="1299" y="289"/>
                  </a:cubicBezTo>
                  <a:cubicBezTo>
                    <a:pt x="1168" y="96"/>
                    <a:pt x="976"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52;p49"/>
            <p:cNvSpPr/>
            <p:nvPr/>
          </p:nvSpPr>
          <p:spPr>
            <a:xfrm>
              <a:off x="4775817" y="857567"/>
              <a:ext cx="5649" cy="28169"/>
            </a:xfrm>
            <a:custGeom>
              <a:avLst/>
              <a:gdLst/>
              <a:ahLst/>
              <a:cxnLst/>
              <a:rect l="l" t="t" r="r" b="b"/>
              <a:pathLst>
                <a:path w="309" h="1541" extrusionOk="0">
                  <a:moveTo>
                    <a:pt x="0" y="0"/>
                  </a:moveTo>
                  <a:lnTo>
                    <a:pt x="0" y="370"/>
                  </a:lnTo>
                  <a:lnTo>
                    <a:pt x="308" y="370"/>
                  </a:lnTo>
                  <a:lnTo>
                    <a:pt x="308" y="0"/>
                  </a:lnTo>
                  <a:close/>
                  <a:moveTo>
                    <a:pt x="0" y="1171"/>
                  </a:moveTo>
                  <a:lnTo>
                    <a:pt x="0" y="1540"/>
                  </a:lnTo>
                  <a:lnTo>
                    <a:pt x="308" y="1540"/>
                  </a:lnTo>
                  <a:lnTo>
                    <a:pt x="308" y="11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53;p49"/>
            <p:cNvSpPr/>
            <p:nvPr/>
          </p:nvSpPr>
          <p:spPr>
            <a:xfrm>
              <a:off x="4791447" y="845319"/>
              <a:ext cx="27438" cy="41167"/>
            </a:xfrm>
            <a:custGeom>
              <a:avLst/>
              <a:gdLst/>
              <a:ahLst/>
              <a:cxnLst/>
              <a:rect l="l" t="t" r="r" b="b"/>
              <a:pathLst>
                <a:path w="1501" h="2252" extrusionOk="0">
                  <a:moveTo>
                    <a:pt x="751" y="232"/>
                  </a:moveTo>
                  <a:cubicBezTo>
                    <a:pt x="902" y="232"/>
                    <a:pt x="1017" y="307"/>
                    <a:pt x="1092" y="457"/>
                  </a:cubicBezTo>
                  <a:cubicBezTo>
                    <a:pt x="1169" y="605"/>
                    <a:pt x="1207" y="828"/>
                    <a:pt x="1207" y="1126"/>
                  </a:cubicBezTo>
                  <a:cubicBezTo>
                    <a:pt x="1207" y="1424"/>
                    <a:pt x="1169" y="1648"/>
                    <a:pt x="1092" y="1798"/>
                  </a:cubicBezTo>
                  <a:cubicBezTo>
                    <a:pt x="1017" y="1946"/>
                    <a:pt x="902" y="2021"/>
                    <a:pt x="751" y="2021"/>
                  </a:cubicBezTo>
                  <a:cubicBezTo>
                    <a:pt x="599" y="2021"/>
                    <a:pt x="485" y="1946"/>
                    <a:pt x="408" y="1798"/>
                  </a:cubicBezTo>
                  <a:cubicBezTo>
                    <a:pt x="333" y="1648"/>
                    <a:pt x="295" y="1424"/>
                    <a:pt x="295" y="1126"/>
                  </a:cubicBezTo>
                  <a:cubicBezTo>
                    <a:pt x="295" y="828"/>
                    <a:pt x="333" y="605"/>
                    <a:pt x="408" y="457"/>
                  </a:cubicBezTo>
                  <a:cubicBezTo>
                    <a:pt x="485" y="307"/>
                    <a:pt x="599" y="232"/>
                    <a:pt x="751" y="232"/>
                  </a:cubicBezTo>
                  <a:close/>
                  <a:moveTo>
                    <a:pt x="751" y="1"/>
                  </a:moveTo>
                  <a:cubicBezTo>
                    <a:pt x="507" y="1"/>
                    <a:pt x="320" y="96"/>
                    <a:pt x="191" y="289"/>
                  </a:cubicBezTo>
                  <a:cubicBezTo>
                    <a:pt x="64" y="481"/>
                    <a:pt x="0" y="761"/>
                    <a:pt x="0" y="1126"/>
                  </a:cubicBezTo>
                  <a:cubicBezTo>
                    <a:pt x="0" y="1493"/>
                    <a:pt x="64" y="1772"/>
                    <a:pt x="191" y="1965"/>
                  </a:cubicBezTo>
                  <a:cubicBezTo>
                    <a:pt x="320" y="2156"/>
                    <a:pt x="507" y="2252"/>
                    <a:pt x="751" y="2252"/>
                  </a:cubicBezTo>
                  <a:cubicBezTo>
                    <a:pt x="993" y="2252"/>
                    <a:pt x="1180" y="2156"/>
                    <a:pt x="1307" y="1965"/>
                  </a:cubicBezTo>
                  <a:cubicBezTo>
                    <a:pt x="1437" y="1772"/>
                    <a:pt x="1500" y="1493"/>
                    <a:pt x="1500" y="1126"/>
                  </a:cubicBezTo>
                  <a:cubicBezTo>
                    <a:pt x="1500" y="761"/>
                    <a:pt x="1437" y="481"/>
                    <a:pt x="1307" y="289"/>
                  </a:cubicBezTo>
                  <a:cubicBezTo>
                    <a:pt x="1180" y="96"/>
                    <a:pt x="993"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54;p49"/>
            <p:cNvSpPr/>
            <p:nvPr/>
          </p:nvSpPr>
          <p:spPr>
            <a:xfrm>
              <a:off x="4826709" y="846014"/>
              <a:ext cx="25720" cy="40472"/>
            </a:xfrm>
            <a:custGeom>
              <a:avLst/>
              <a:gdLst/>
              <a:ahLst/>
              <a:cxnLst/>
              <a:rect l="l" t="t" r="r" b="b"/>
              <a:pathLst>
                <a:path w="1407" h="2214" extrusionOk="0">
                  <a:moveTo>
                    <a:pt x="93" y="1"/>
                  </a:moveTo>
                  <a:lnTo>
                    <a:pt x="93" y="1091"/>
                  </a:lnTo>
                  <a:cubicBezTo>
                    <a:pt x="174" y="1055"/>
                    <a:pt x="254" y="1028"/>
                    <a:pt x="330" y="1010"/>
                  </a:cubicBezTo>
                  <a:cubicBezTo>
                    <a:pt x="410" y="993"/>
                    <a:pt x="488" y="985"/>
                    <a:pt x="566" y="985"/>
                  </a:cubicBezTo>
                  <a:cubicBezTo>
                    <a:pt x="734" y="985"/>
                    <a:pt x="868" y="1028"/>
                    <a:pt x="965" y="1117"/>
                  </a:cubicBezTo>
                  <a:cubicBezTo>
                    <a:pt x="1064" y="1205"/>
                    <a:pt x="1111" y="1324"/>
                    <a:pt x="1111" y="1476"/>
                  </a:cubicBezTo>
                  <a:cubicBezTo>
                    <a:pt x="1111" y="1627"/>
                    <a:pt x="1064" y="1747"/>
                    <a:pt x="965" y="1834"/>
                  </a:cubicBezTo>
                  <a:cubicBezTo>
                    <a:pt x="868" y="1924"/>
                    <a:pt x="734" y="1967"/>
                    <a:pt x="566" y="1967"/>
                  </a:cubicBezTo>
                  <a:cubicBezTo>
                    <a:pt x="463" y="1967"/>
                    <a:pt x="364" y="1956"/>
                    <a:pt x="271" y="1932"/>
                  </a:cubicBezTo>
                  <a:cubicBezTo>
                    <a:pt x="179" y="1909"/>
                    <a:pt x="88" y="1874"/>
                    <a:pt x="0" y="1826"/>
                  </a:cubicBezTo>
                  <a:lnTo>
                    <a:pt x="0" y="2121"/>
                  </a:lnTo>
                  <a:cubicBezTo>
                    <a:pt x="102" y="2153"/>
                    <a:pt x="199" y="2176"/>
                    <a:pt x="294" y="2192"/>
                  </a:cubicBezTo>
                  <a:cubicBezTo>
                    <a:pt x="388" y="2208"/>
                    <a:pt x="482" y="2214"/>
                    <a:pt x="573" y="2214"/>
                  </a:cubicBezTo>
                  <a:cubicBezTo>
                    <a:pt x="837" y="2214"/>
                    <a:pt x="1041" y="2150"/>
                    <a:pt x="1188" y="2021"/>
                  </a:cubicBezTo>
                  <a:cubicBezTo>
                    <a:pt x="1333" y="1892"/>
                    <a:pt x="1406" y="1710"/>
                    <a:pt x="1406" y="1476"/>
                  </a:cubicBezTo>
                  <a:cubicBezTo>
                    <a:pt x="1406" y="1249"/>
                    <a:pt x="1335" y="1069"/>
                    <a:pt x="1193" y="937"/>
                  </a:cubicBezTo>
                  <a:cubicBezTo>
                    <a:pt x="1052" y="803"/>
                    <a:pt x="860" y="738"/>
                    <a:pt x="617" y="738"/>
                  </a:cubicBezTo>
                  <a:cubicBezTo>
                    <a:pt x="574" y="738"/>
                    <a:pt x="533" y="741"/>
                    <a:pt x="490" y="749"/>
                  </a:cubicBezTo>
                  <a:cubicBezTo>
                    <a:pt x="447" y="755"/>
                    <a:pt x="404" y="766"/>
                    <a:pt x="362" y="781"/>
                  </a:cubicBezTo>
                  <a:lnTo>
                    <a:pt x="362" y="248"/>
                  </a:lnTo>
                  <a:lnTo>
                    <a:pt x="1245" y="248"/>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55;p49"/>
            <p:cNvSpPr/>
            <p:nvPr/>
          </p:nvSpPr>
          <p:spPr>
            <a:xfrm>
              <a:off x="5942611" y="856799"/>
              <a:ext cx="83722" cy="38022"/>
            </a:xfrm>
            <a:custGeom>
              <a:avLst/>
              <a:gdLst/>
              <a:ahLst/>
              <a:cxnLst/>
              <a:rect l="l" t="t" r="r" b="b"/>
              <a:pathLst>
                <a:path w="4580" h="2080" extrusionOk="0">
                  <a:moveTo>
                    <a:pt x="3197" y="317"/>
                  </a:moveTo>
                  <a:lnTo>
                    <a:pt x="313" y="321"/>
                  </a:lnTo>
                  <a:lnTo>
                    <a:pt x="316" y="1764"/>
                  </a:lnTo>
                  <a:lnTo>
                    <a:pt x="3199" y="1761"/>
                  </a:lnTo>
                  <a:lnTo>
                    <a:pt x="3197" y="317"/>
                  </a:lnTo>
                  <a:close/>
                  <a:moveTo>
                    <a:pt x="4123" y="149"/>
                  </a:moveTo>
                  <a:lnTo>
                    <a:pt x="4127" y="1925"/>
                  </a:lnTo>
                  <a:lnTo>
                    <a:pt x="161" y="1932"/>
                  </a:lnTo>
                  <a:lnTo>
                    <a:pt x="160" y="155"/>
                  </a:lnTo>
                  <a:lnTo>
                    <a:pt x="4123" y="149"/>
                  </a:lnTo>
                  <a:close/>
                  <a:moveTo>
                    <a:pt x="4053" y="1"/>
                  </a:moveTo>
                  <a:lnTo>
                    <a:pt x="227" y="7"/>
                  </a:lnTo>
                  <a:cubicBezTo>
                    <a:pt x="102" y="7"/>
                    <a:pt x="0" y="103"/>
                    <a:pt x="0" y="218"/>
                  </a:cubicBezTo>
                  <a:lnTo>
                    <a:pt x="2" y="1869"/>
                  </a:lnTo>
                  <a:cubicBezTo>
                    <a:pt x="2" y="1986"/>
                    <a:pt x="104" y="2080"/>
                    <a:pt x="232" y="2080"/>
                  </a:cubicBezTo>
                  <a:lnTo>
                    <a:pt x="4056" y="2074"/>
                  </a:lnTo>
                  <a:cubicBezTo>
                    <a:pt x="4182" y="2074"/>
                    <a:pt x="4284" y="1979"/>
                    <a:pt x="4284" y="1863"/>
                  </a:cubicBezTo>
                  <a:lnTo>
                    <a:pt x="4284" y="1525"/>
                  </a:lnTo>
                  <a:lnTo>
                    <a:pt x="4579" y="1525"/>
                  </a:lnTo>
                  <a:lnTo>
                    <a:pt x="4578" y="551"/>
                  </a:lnTo>
                  <a:lnTo>
                    <a:pt x="4283" y="552"/>
                  </a:lnTo>
                  <a:lnTo>
                    <a:pt x="4283" y="211"/>
                  </a:lnTo>
                  <a:cubicBezTo>
                    <a:pt x="4281" y="95"/>
                    <a:pt x="4179" y="1"/>
                    <a:pt x="40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Rectangle 9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Tree>
    <p:extLst>
      <p:ext uri="{BB962C8B-B14F-4D97-AF65-F5344CB8AC3E}">
        <p14:creationId xmlns:p14="http://schemas.microsoft.com/office/powerpoint/2010/main" val="4223433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1" name="Title 1">
            <a:extLst>
              <a:ext uri="{FF2B5EF4-FFF2-40B4-BE49-F238E27FC236}">
                <a16:creationId xmlns:a16="http://schemas.microsoft.com/office/drawing/2014/main" id="{A122A4C7-B6EE-48B5-8FF7-61A16D07759B}"/>
              </a:ext>
            </a:extLst>
          </p:cNvPr>
          <p:cNvSpPr>
            <a:spLocks noGrp="1"/>
          </p:cNvSpPr>
          <p:nvPr>
            <p:ph type="title"/>
          </p:nvPr>
        </p:nvSpPr>
        <p:spPr>
          <a:xfrm>
            <a:off x="539053" y="288764"/>
            <a:ext cx="8121650" cy="571500"/>
          </a:xfrm>
        </p:spPr>
        <p:txBody>
          <a:bodyPr/>
          <a:lstStyle/>
          <a:p>
            <a:r>
              <a:rPr lang="en-US" dirty="0"/>
              <a:t>Data used for analysis:</a:t>
            </a:r>
          </a:p>
        </p:txBody>
      </p:sp>
      <p:sp>
        <p:nvSpPr>
          <p:cNvPr id="12" name="Text Placeholder 2">
            <a:extLst>
              <a:ext uri="{FF2B5EF4-FFF2-40B4-BE49-F238E27FC236}">
                <a16:creationId xmlns:a16="http://schemas.microsoft.com/office/drawing/2014/main" id="{A2E44C49-53A8-4B1C-A77F-0C3568B62315}"/>
              </a:ext>
            </a:extLst>
          </p:cNvPr>
          <p:cNvSpPr txBox="1">
            <a:spLocks/>
          </p:cNvSpPr>
          <p:nvPr/>
        </p:nvSpPr>
        <p:spPr>
          <a:xfrm>
            <a:off x="1029810" y="2207864"/>
            <a:ext cx="3221158" cy="2458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Dambula</a:t>
            </a:r>
            <a:endParaRPr lang="en-US" dirty="0">
              <a:solidFill>
                <a:schemeClr val="bg1"/>
              </a:solidFill>
            </a:endParaRPr>
          </a:p>
        </p:txBody>
      </p:sp>
      <p:sp>
        <p:nvSpPr>
          <p:cNvPr id="13" name="Text Placeholder 4">
            <a:extLst>
              <a:ext uri="{FF2B5EF4-FFF2-40B4-BE49-F238E27FC236}">
                <a16:creationId xmlns:a16="http://schemas.microsoft.com/office/drawing/2014/main" id="{ED907602-7DD8-4DE5-B045-B8A65C3D7FF0}"/>
              </a:ext>
            </a:extLst>
          </p:cNvPr>
          <p:cNvSpPr txBox="1">
            <a:spLocks/>
          </p:cNvSpPr>
          <p:nvPr/>
        </p:nvSpPr>
        <p:spPr>
          <a:xfrm>
            <a:off x="6766560" y="2112264"/>
            <a:ext cx="3011994" cy="2781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Pettah</a:t>
            </a:r>
          </a:p>
        </p:txBody>
      </p:sp>
      <p:pic>
        <p:nvPicPr>
          <p:cNvPr id="14" name="Content Placeholder 6" descr="Chart&#10;&#10;Description automatically generated">
            <a:extLst>
              <a:ext uri="{FF2B5EF4-FFF2-40B4-BE49-F238E27FC236}">
                <a16:creationId xmlns:a16="http://schemas.microsoft.com/office/drawing/2014/main" id="{F7739372-5ED6-4553-904B-93B00D6F051B}"/>
              </a:ext>
            </a:extLst>
          </p:cNvPr>
          <p:cNvPicPr>
            <a:picLocks noChangeAspect="1"/>
          </p:cNvPicPr>
          <p:nvPr/>
        </p:nvPicPr>
        <p:blipFill>
          <a:blip r:embed="rId3"/>
          <a:stretch>
            <a:fillRect/>
          </a:stretch>
        </p:blipFill>
        <p:spPr>
          <a:xfrm>
            <a:off x="728722" y="2684494"/>
            <a:ext cx="6880301" cy="1884492"/>
          </a:xfrm>
          <a:prstGeom prst="rect">
            <a:avLst/>
          </a:prstGeom>
        </p:spPr>
      </p:pic>
      <p:sp>
        <p:nvSpPr>
          <p:cNvPr id="15" name="Text Placeholder 2">
            <a:extLst>
              <a:ext uri="{FF2B5EF4-FFF2-40B4-BE49-F238E27FC236}">
                <a16:creationId xmlns:a16="http://schemas.microsoft.com/office/drawing/2014/main" id="{A1DC6FF2-5B91-4A6E-8104-60190FBDF020}"/>
              </a:ext>
            </a:extLst>
          </p:cNvPr>
          <p:cNvSpPr txBox="1">
            <a:spLocks/>
          </p:cNvSpPr>
          <p:nvPr/>
        </p:nvSpPr>
        <p:spPr>
          <a:xfrm>
            <a:off x="1029810" y="1446833"/>
            <a:ext cx="5345838" cy="278108"/>
          </a:xfrm>
          <a:prstGeom prst="rect">
            <a:avLst/>
          </a:prstGeom>
        </p:spPr>
        <p:txBody>
          <a:bodyPr lIns="109728" tIns="109728" rIns="109728" bIns="91440" anchor="b"/>
          <a:lstStyle>
            <a:lvl1pPr marL="0" indent="0" algn="l" defTabSz="914400" rtl="0" eaLnBrk="1" latinLnBrk="0" hangingPunct="1">
              <a:lnSpc>
                <a:spcPct val="120000"/>
              </a:lnSpc>
              <a:spcBef>
                <a:spcPts val="1000"/>
              </a:spcBef>
              <a:buFont typeface="Arial" panose="020B0604020202020204" pitchFamily="34" charset="0"/>
              <a:buNone/>
              <a:defRPr sz="2400" b="1" kern="1200" spc="7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spc="7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spc="7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spc="7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spc="7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bg1"/>
                </a:solidFill>
              </a:rPr>
              <a:t>Daily data  from March 2015 to June 2021 </a:t>
            </a:r>
          </a:p>
        </p:txBody>
      </p:sp>
    </p:spTree>
    <p:extLst>
      <p:ext uri="{BB962C8B-B14F-4D97-AF65-F5344CB8AC3E}">
        <p14:creationId xmlns:p14="http://schemas.microsoft.com/office/powerpoint/2010/main" val="403250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7" name="Title 1">
            <a:extLst>
              <a:ext uri="{FF2B5EF4-FFF2-40B4-BE49-F238E27FC236}">
                <a16:creationId xmlns:a16="http://schemas.microsoft.com/office/drawing/2014/main" id="{95F23EA3-CFCC-4D87-BC66-FBD5E67AEF05}"/>
              </a:ext>
            </a:extLst>
          </p:cNvPr>
          <p:cNvSpPr>
            <a:spLocks noGrp="1"/>
          </p:cNvSpPr>
          <p:nvPr>
            <p:ph type="title"/>
          </p:nvPr>
        </p:nvSpPr>
        <p:spPr>
          <a:xfrm>
            <a:off x="2021364" y="276583"/>
            <a:ext cx="4822522" cy="646393"/>
          </a:xfrm>
        </p:spPr>
        <p:txBody>
          <a:bodyPr/>
          <a:lstStyle/>
          <a:p>
            <a:r>
              <a:rPr lang="en-US" dirty="0"/>
              <a:t>Over View</a:t>
            </a:r>
          </a:p>
        </p:txBody>
      </p:sp>
      <p:pic>
        <p:nvPicPr>
          <p:cNvPr id="8" name="Content Placeholder 3">
            <a:extLst>
              <a:ext uri="{FF2B5EF4-FFF2-40B4-BE49-F238E27FC236}">
                <a16:creationId xmlns:a16="http://schemas.microsoft.com/office/drawing/2014/main" id="{935B1E72-2D14-4C8E-9410-D06A931B1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2076" y="1125746"/>
            <a:ext cx="3403570" cy="3537985"/>
          </a:xfrm>
          <a:prstGeom prst="rect">
            <a:avLst/>
          </a:prstGeom>
          <a:noFill/>
          <a:ln>
            <a:noFill/>
          </a:ln>
        </p:spPr>
      </p:pic>
    </p:spTree>
    <p:extLst>
      <p:ext uri="{BB962C8B-B14F-4D97-AF65-F5344CB8AC3E}">
        <p14:creationId xmlns:p14="http://schemas.microsoft.com/office/powerpoint/2010/main" val="1274110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Title 1">
            <a:extLst>
              <a:ext uri="{FF2B5EF4-FFF2-40B4-BE49-F238E27FC236}">
                <a16:creationId xmlns:a16="http://schemas.microsoft.com/office/drawing/2014/main" id="{265BEEAE-2F79-4DA2-BDC5-4053CE130213}"/>
              </a:ext>
            </a:extLst>
          </p:cNvPr>
          <p:cNvSpPr>
            <a:spLocks noGrp="1"/>
          </p:cNvSpPr>
          <p:nvPr>
            <p:ph type="title"/>
          </p:nvPr>
        </p:nvSpPr>
        <p:spPr>
          <a:xfrm>
            <a:off x="2065682" y="0"/>
            <a:ext cx="7261651" cy="696717"/>
          </a:xfrm>
        </p:spPr>
        <p:txBody>
          <a:bodyPr/>
          <a:lstStyle/>
          <a:p>
            <a:r>
              <a:rPr lang="en-US" dirty="0"/>
              <a:t>Results</a:t>
            </a:r>
          </a:p>
        </p:txBody>
      </p:sp>
      <p:graphicFrame>
        <p:nvGraphicFramePr>
          <p:cNvPr id="10" name="Content Placeholder 3">
            <a:extLst>
              <a:ext uri="{FF2B5EF4-FFF2-40B4-BE49-F238E27FC236}">
                <a16:creationId xmlns:a16="http://schemas.microsoft.com/office/drawing/2014/main" id="{1893CE4F-51AF-44B9-B698-51231D3DC1D7}"/>
              </a:ext>
            </a:extLst>
          </p:cNvPr>
          <p:cNvGraphicFramePr>
            <a:graphicFrameLocks/>
          </p:cNvGraphicFramePr>
          <p:nvPr>
            <p:extLst>
              <p:ext uri="{D42A27DB-BD31-4B8C-83A1-F6EECF244321}">
                <p14:modId xmlns:p14="http://schemas.microsoft.com/office/powerpoint/2010/main" val="3116050729"/>
              </p:ext>
            </p:extLst>
          </p:nvPr>
        </p:nvGraphicFramePr>
        <p:xfrm>
          <a:off x="1170723" y="1018368"/>
          <a:ext cx="5943600" cy="2633345"/>
        </p:xfrm>
        <a:graphic>
          <a:graphicData uri="http://schemas.openxmlformats.org/drawingml/2006/table">
            <a:tbl>
              <a:tblPr firstRow="1" lastRow="1">
                <a:tableStyleId>{5C22544A-7EE6-4342-B048-85BDC9FD1C3A}</a:tableStyleId>
              </a:tblPr>
              <a:tblGrid>
                <a:gridCol w="1485900">
                  <a:extLst>
                    <a:ext uri="{9D8B030D-6E8A-4147-A177-3AD203B41FA5}">
                      <a16:colId xmlns:a16="http://schemas.microsoft.com/office/drawing/2014/main" val="2021675679"/>
                    </a:ext>
                  </a:extLst>
                </a:gridCol>
                <a:gridCol w="1485900">
                  <a:extLst>
                    <a:ext uri="{9D8B030D-6E8A-4147-A177-3AD203B41FA5}">
                      <a16:colId xmlns:a16="http://schemas.microsoft.com/office/drawing/2014/main" val="1808728401"/>
                    </a:ext>
                  </a:extLst>
                </a:gridCol>
                <a:gridCol w="1485900">
                  <a:extLst>
                    <a:ext uri="{9D8B030D-6E8A-4147-A177-3AD203B41FA5}">
                      <a16:colId xmlns:a16="http://schemas.microsoft.com/office/drawing/2014/main" val="2254676585"/>
                    </a:ext>
                  </a:extLst>
                </a:gridCol>
                <a:gridCol w="1485900">
                  <a:extLst>
                    <a:ext uri="{9D8B030D-6E8A-4147-A177-3AD203B41FA5}">
                      <a16:colId xmlns:a16="http://schemas.microsoft.com/office/drawing/2014/main" val="3877417842"/>
                    </a:ext>
                  </a:extLst>
                </a:gridCol>
              </a:tblGrid>
              <a:tr h="114850">
                <a:tc>
                  <a:txBody>
                    <a:bodyPr/>
                    <a:lstStyle/>
                    <a:p>
                      <a:pPr>
                        <a:lnSpc>
                          <a:spcPct val="107000"/>
                        </a:lnSpc>
                        <a:spcAft>
                          <a:spcPts val="800"/>
                        </a:spcAft>
                      </a:pPr>
                      <a:r>
                        <a:rPr lang="en-US" sz="1000">
                          <a:effectLst/>
                        </a:rPr>
                        <a:t>Vegetable Type</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a:effectLst/>
                        </a:rPr>
                        <a:t>Metric</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a:effectLst/>
                        </a:rPr>
                        <a:t>LSTM</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a:effectLst/>
                        </a:rPr>
                        <a:t>VAR</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extLst>
                  <a:ext uri="{0D108BD9-81ED-4DB2-BD59-A6C34878D82A}">
                    <a16:rowId xmlns:a16="http://schemas.microsoft.com/office/drawing/2014/main" val="1668434214"/>
                  </a:ext>
                </a:extLst>
              </a:tr>
              <a:tr h="114850">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extLst>
                  <a:ext uri="{0D108BD9-81ED-4DB2-BD59-A6C34878D82A}">
                    <a16:rowId xmlns:a16="http://schemas.microsoft.com/office/drawing/2014/main" val="241974865"/>
                  </a:ext>
                </a:extLst>
              </a:tr>
              <a:tr h="121633">
                <a:tc>
                  <a:txBody>
                    <a:bodyPr/>
                    <a:lstStyle/>
                    <a:p>
                      <a:pPr>
                        <a:lnSpc>
                          <a:spcPct val="107000"/>
                        </a:lnSpc>
                        <a:spcAft>
                          <a:spcPts val="800"/>
                        </a:spcAft>
                      </a:pPr>
                      <a:r>
                        <a:rPr lang="en-US" sz="1000">
                          <a:effectLst/>
                        </a:rPr>
                        <a:t>Beans</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30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43</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3256069087"/>
                  </a:ext>
                </a:extLst>
              </a:tr>
              <a:tr h="121633">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dirty="0">
                          <a:effectLst/>
                        </a:rPr>
                        <a:t>MSE</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1867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3059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2892907564"/>
                  </a:ext>
                </a:extLst>
              </a:tr>
              <a:tr h="121633">
                <a:tc>
                  <a:txBody>
                    <a:bodyPr/>
                    <a:lstStyle/>
                    <a:p>
                      <a:pPr>
                        <a:lnSpc>
                          <a:spcPct val="107000"/>
                        </a:lnSpc>
                        <a:spcAft>
                          <a:spcPts val="800"/>
                        </a:spcAft>
                      </a:pPr>
                      <a:r>
                        <a:rPr lang="en-US" sz="1000">
                          <a:effectLst/>
                        </a:rPr>
                        <a:t>Carrot</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36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dirty="0">
                          <a:effectLst/>
                        </a:rPr>
                        <a:t>32</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3666024296"/>
                  </a:ext>
                </a:extLst>
              </a:tr>
              <a:tr h="121633">
                <a:tc>
                  <a:txBody>
                    <a:bodyPr/>
                    <a:lstStyle/>
                    <a:p>
                      <a:pPr>
                        <a:lnSpc>
                          <a:spcPct val="107000"/>
                        </a:lnSpc>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dirty="0">
                          <a:effectLst/>
                        </a:rPr>
                        <a:t>2509</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1631</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1909873442"/>
                  </a:ext>
                </a:extLst>
              </a:tr>
              <a:tr h="121633">
                <a:tc>
                  <a:txBody>
                    <a:bodyPr/>
                    <a:lstStyle/>
                    <a:p>
                      <a:pPr>
                        <a:lnSpc>
                          <a:spcPct val="107000"/>
                        </a:lnSpc>
                        <a:spcAft>
                          <a:spcPts val="800"/>
                        </a:spcAft>
                      </a:pPr>
                      <a:r>
                        <a:rPr lang="en-US" sz="1000">
                          <a:effectLst/>
                        </a:rPr>
                        <a:t>Cabbage</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18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616928056"/>
                  </a:ext>
                </a:extLst>
              </a:tr>
              <a:tr h="121633">
                <a:tc>
                  <a:txBody>
                    <a:bodyPr/>
                    <a:lstStyle/>
                    <a:p>
                      <a:pPr>
                        <a:lnSpc>
                          <a:spcPct val="107000"/>
                        </a:lnSpc>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dirty="0">
                          <a:effectLst/>
                        </a:rPr>
                        <a:t>MSE</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718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986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666090837"/>
                  </a:ext>
                </a:extLst>
              </a:tr>
              <a:tr h="121633">
                <a:tc>
                  <a:txBody>
                    <a:bodyPr/>
                    <a:lstStyle/>
                    <a:p>
                      <a:pPr>
                        <a:lnSpc>
                          <a:spcPct val="107000"/>
                        </a:lnSpc>
                        <a:spcAft>
                          <a:spcPts val="800"/>
                        </a:spcAft>
                      </a:pPr>
                      <a:r>
                        <a:rPr lang="en-US" sz="1000">
                          <a:effectLst/>
                        </a:rPr>
                        <a:t>Tomato</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24</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40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3173401683"/>
                  </a:ext>
                </a:extLst>
              </a:tr>
              <a:tr h="121633">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1608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2642</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3282294344"/>
                  </a:ext>
                </a:extLst>
              </a:tr>
              <a:tr h="121633">
                <a:tc>
                  <a:txBody>
                    <a:bodyPr/>
                    <a:lstStyle/>
                    <a:p>
                      <a:pPr>
                        <a:lnSpc>
                          <a:spcPct val="107000"/>
                        </a:lnSpc>
                        <a:spcAft>
                          <a:spcPts val="800"/>
                        </a:spcAft>
                      </a:pPr>
                      <a:r>
                        <a:rPr lang="en-US" sz="1000">
                          <a:effectLst/>
                        </a:rPr>
                        <a:t>Brinjal</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37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52</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1956471004"/>
                  </a:ext>
                </a:extLst>
              </a:tr>
              <a:tr h="121633">
                <a:tc>
                  <a:txBody>
                    <a:bodyPr/>
                    <a:lstStyle/>
                    <a:p>
                      <a:pPr>
                        <a:lnSpc>
                          <a:spcPct val="107000"/>
                        </a:lnSpc>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2817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2428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extLst>
                  <a:ext uri="{0D108BD9-81ED-4DB2-BD59-A6C34878D82A}">
                    <a16:rowId xmlns:a16="http://schemas.microsoft.com/office/drawing/2014/main" val="4100704752"/>
                  </a:ext>
                </a:extLst>
              </a:tr>
              <a:tr h="507543">
                <a:tc>
                  <a:txBody>
                    <a:bodyPr/>
                    <a:lstStyle/>
                    <a:p>
                      <a:pPr>
                        <a:lnSpc>
                          <a:spcPct val="107000"/>
                        </a:lnSpc>
                        <a:spcAft>
                          <a:spcPts val="800"/>
                        </a:spcAft>
                      </a:pPr>
                      <a:r>
                        <a:rPr lang="en-US" sz="1000" dirty="0">
                          <a:effectLst/>
                        </a:rPr>
                        <a:t>Average</a:t>
                      </a:r>
                    </a:p>
                    <a:p>
                      <a:pPr>
                        <a:lnSpc>
                          <a:spcPct val="107000"/>
                        </a:lnSpc>
                        <a:spcAft>
                          <a:spcPts val="800"/>
                        </a:spcAft>
                      </a:pPr>
                      <a:r>
                        <a:rPr lang="en-US" sz="1000" dirty="0">
                          <a:effectLst/>
                        </a:rPr>
                        <a:t> </a:t>
                      </a:r>
                    </a:p>
                    <a:p>
                      <a:pPr>
                        <a:lnSpc>
                          <a:spcPct val="107000"/>
                        </a:lnSpc>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a:effectLst/>
                        </a:rPr>
                        <a:t>MAE</a:t>
                      </a:r>
                    </a:p>
                    <a:p>
                      <a:pPr>
                        <a:lnSpc>
                          <a:spcPct val="115000"/>
                        </a:lnSpc>
                        <a:spcAft>
                          <a:spcPts val="1000"/>
                        </a:spcAft>
                        <a:tabLst>
                          <a:tab pos="228600" algn="dec"/>
                        </a:tabLst>
                      </a:pPr>
                      <a:r>
                        <a:rPr lang="en-US" sz="1000">
                          <a:effectLst/>
                        </a:rPr>
                        <a:t>MSE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5091" marR="65091" marT="0" marB="0"/>
                </a:tc>
                <a:tc>
                  <a:txBody>
                    <a:bodyPr/>
                    <a:lstStyle/>
                    <a:p>
                      <a:pPr>
                        <a:lnSpc>
                          <a:spcPct val="115000"/>
                        </a:lnSpc>
                        <a:spcAft>
                          <a:spcPts val="1000"/>
                        </a:spcAft>
                        <a:tabLst>
                          <a:tab pos="228600" algn="dec"/>
                        </a:tabLst>
                      </a:pPr>
                      <a:r>
                        <a:rPr lang="en-US" sz="1000">
                          <a:effectLst/>
                        </a:rPr>
                        <a:t>29</a:t>
                      </a:r>
                    </a:p>
                    <a:p>
                      <a:pPr>
                        <a:lnSpc>
                          <a:spcPct val="107000"/>
                        </a:lnSpc>
                        <a:spcAft>
                          <a:spcPts val="800"/>
                        </a:spcAft>
                      </a:pPr>
                      <a:r>
                        <a:rPr lang="en-US" sz="1000">
                          <a:effectLst/>
                        </a:rPr>
                        <a:t>1903</a:t>
                      </a:r>
                      <a:endParaRPr lang="en-US" sz="100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tc>
                  <a:txBody>
                    <a:bodyPr/>
                    <a:lstStyle/>
                    <a:p>
                      <a:pPr>
                        <a:lnSpc>
                          <a:spcPct val="115000"/>
                        </a:lnSpc>
                        <a:spcAft>
                          <a:spcPts val="1000"/>
                        </a:spcAft>
                        <a:tabLst>
                          <a:tab pos="228600" algn="dec"/>
                        </a:tabLst>
                      </a:pPr>
                      <a:r>
                        <a:rPr lang="en-US" sz="1000" dirty="0">
                          <a:effectLst/>
                        </a:rPr>
                        <a:t>40</a:t>
                      </a:r>
                    </a:p>
                    <a:p>
                      <a:pPr>
                        <a:lnSpc>
                          <a:spcPct val="107000"/>
                        </a:lnSpc>
                        <a:spcAft>
                          <a:spcPts val="800"/>
                        </a:spcAft>
                      </a:pPr>
                      <a:r>
                        <a:rPr lang="en-US" sz="1000" dirty="0">
                          <a:effectLst/>
                        </a:rPr>
                        <a:t>2149</a:t>
                      </a:r>
                      <a:endParaRPr lang="en-US" sz="1000" dirty="0">
                        <a:effectLst/>
                        <a:latin typeface="Calibri" panose="020F0502020204030204" pitchFamily="34" charset="0"/>
                        <a:ea typeface="Calibri" panose="020F0502020204030204" pitchFamily="34" charset="0"/>
                        <a:cs typeface="Latha" panose="020B0604020202020204" pitchFamily="34" charset="0"/>
                      </a:endParaRPr>
                    </a:p>
                  </a:txBody>
                  <a:tcPr marL="65091" marR="65091" marT="0" marB="0"/>
                </a:tc>
                <a:extLst>
                  <a:ext uri="{0D108BD9-81ED-4DB2-BD59-A6C34878D82A}">
                    <a16:rowId xmlns:a16="http://schemas.microsoft.com/office/drawing/2014/main" val="3592793851"/>
                  </a:ext>
                </a:extLst>
              </a:tr>
            </a:tbl>
          </a:graphicData>
        </a:graphic>
      </p:graphicFrame>
      <p:sp>
        <p:nvSpPr>
          <p:cNvPr id="11" name="TextBox 10">
            <a:extLst>
              <a:ext uri="{FF2B5EF4-FFF2-40B4-BE49-F238E27FC236}">
                <a16:creationId xmlns:a16="http://schemas.microsoft.com/office/drawing/2014/main" id="{D250BA22-718F-4F30-98FA-31F30105A8B1}"/>
              </a:ext>
            </a:extLst>
          </p:cNvPr>
          <p:cNvSpPr txBox="1"/>
          <p:nvPr/>
        </p:nvSpPr>
        <p:spPr>
          <a:xfrm>
            <a:off x="1854373" y="3997497"/>
            <a:ext cx="4576300" cy="523220"/>
          </a:xfrm>
          <a:prstGeom prst="rect">
            <a:avLst/>
          </a:prstGeom>
          <a:noFill/>
        </p:spPr>
        <p:txBody>
          <a:bodyPr wrap="square" rtlCol="0">
            <a:spAutoFit/>
          </a:bodyPr>
          <a:lstStyle/>
          <a:p>
            <a:r>
              <a:rPr lang="en-US" dirty="0">
                <a:solidFill>
                  <a:schemeClr val="bg1"/>
                </a:solidFill>
              </a:rPr>
              <a:t>LSTM is taken as the model to forecast as it has less error totally, although carrot showed less error in VAR.</a:t>
            </a:r>
          </a:p>
        </p:txBody>
      </p:sp>
    </p:spTree>
    <p:extLst>
      <p:ext uri="{BB962C8B-B14F-4D97-AF65-F5344CB8AC3E}">
        <p14:creationId xmlns:p14="http://schemas.microsoft.com/office/powerpoint/2010/main" val="2876519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9" name="Title 1">
            <a:extLst>
              <a:ext uri="{FF2B5EF4-FFF2-40B4-BE49-F238E27FC236}">
                <a16:creationId xmlns:a16="http://schemas.microsoft.com/office/drawing/2014/main" id="{0BDDB9E0-4198-40E2-A475-A0A22B5AC529}"/>
              </a:ext>
            </a:extLst>
          </p:cNvPr>
          <p:cNvSpPr>
            <a:spLocks noGrp="1"/>
          </p:cNvSpPr>
          <p:nvPr>
            <p:ph type="title"/>
          </p:nvPr>
        </p:nvSpPr>
        <p:spPr>
          <a:xfrm>
            <a:off x="584200" y="406399"/>
            <a:ext cx="8145130" cy="2165351"/>
          </a:xfrm>
        </p:spPr>
        <p:txBody>
          <a:bodyPr/>
          <a:lstStyle/>
          <a:p>
            <a:r>
              <a:rPr lang="en-US" dirty="0"/>
              <a:t>90 days forecasting is presented to mobile solution  using Django server at last</a:t>
            </a:r>
          </a:p>
        </p:txBody>
      </p:sp>
    </p:spTree>
    <p:extLst>
      <p:ext uri="{BB962C8B-B14F-4D97-AF65-F5344CB8AC3E}">
        <p14:creationId xmlns:p14="http://schemas.microsoft.com/office/powerpoint/2010/main" val="334104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txBox="1">
            <a:spLocks/>
          </p:cNvSpPr>
          <p:nvPr/>
        </p:nvSpPr>
        <p:spPr>
          <a:xfrm>
            <a:off x="1268184" y="250371"/>
            <a:ext cx="6664712" cy="792162"/>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latin typeface="Anton" panose="020B0604020202020204" charset="0"/>
              </a:rPr>
              <a:t>Methodology</a:t>
            </a:r>
          </a:p>
        </p:txBody>
      </p:sp>
      <p:pic>
        <p:nvPicPr>
          <p:cNvPr id="14"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569" y="849086"/>
            <a:ext cx="4737941" cy="3701516"/>
          </a:xfrm>
          <a:prstGeom prst="rect">
            <a:avLst/>
          </a:prstGeom>
        </p:spPr>
      </p:pic>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Tree>
    <p:extLst>
      <p:ext uri="{BB962C8B-B14F-4D97-AF65-F5344CB8AC3E}">
        <p14:creationId xmlns:p14="http://schemas.microsoft.com/office/powerpoint/2010/main" val="2655441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891564" y="3052240"/>
            <a:ext cx="8520600" cy="12075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dirty="0" err="1">
                <a:solidFill>
                  <a:schemeClr val="accent6">
                    <a:lumMod val="90000"/>
                  </a:schemeClr>
                </a:solidFill>
              </a:rPr>
              <a:t>B.Sc</a:t>
            </a:r>
            <a:r>
              <a:rPr lang="en-SG" sz="1800" dirty="0">
                <a:solidFill>
                  <a:schemeClr val="accent6">
                    <a:lumMod val="90000"/>
                  </a:schemeClr>
                </a:solidFill>
              </a:rPr>
              <a:t> (</a:t>
            </a:r>
            <a:r>
              <a:rPr lang="en-SG" sz="1800" dirty="0" err="1">
                <a:solidFill>
                  <a:schemeClr val="accent6">
                    <a:lumMod val="90000"/>
                  </a:schemeClr>
                </a:solidFill>
              </a:rPr>
              <a:t>Hons</a:t>
            </a:r>
            <a:r>
              <a:rPr lang="en-SG" sz="1800" dirty="0">
                <a:solidFill>
                  <a:schemeClr val="accent6">
                    <a:lumMod val="90000"/>
                  </a:schemeClr>
                </a:solidFill>
              </a:rPr>
              <a:t>) in IT</a:t>
            </a:r>
            <a:endParaRPr sz="1800" dirty="0">
              <a:solidFill>
                <a:schemeClr val="accent6">
                  <a:lumMod val="90000"/>
                </a:schemeClr>
              </a:solidFill>
            </a:endParaRPr>
          </a:p>
        </p:txBody>
      </p:sp>
      <p:sp>
        <p:nvSpPr>
          <p:cNvPr id="349" name="Google Shape;349;p39"/>
          <p:cNvSpPr txBox="1">
            <a:spLocks noGrp="1"/>
          </p:cNvSpPr>
          <p:nvPr>
            <p:ph type="title" idx="2"/>
          </p:nvPr>
        </p:nvSpPr>
        <p:spPr>
          <a:xfrm>
            <a:off x="891564" y="1694250"/>
            <a:ext cx="8520600" cy="1065600"/>
          </a:xfrm>
          <a:prstGeom prst="rect">
            <a:avLst/>
          </a:prstGeom>
        </p:spPr>
        <p:txBody>
          <a:bodyPr spcFirstLastPara="1" wrap="square" lIns="91425" tIns="91425" rIns="91425" bIns="91425" anchor="b" anchorCtr="0">
            <a:noAutofit/>
          </a:bodyPr>
          <a:lstStyle/>
          <a:p>
            <a:pPr lvl="0" algn="l"/>
            <a:r>
              <a:rPr lang="en-US" dirty="0"/>
              <a:t>IT18181784</a:t>
            </a:r>
            <a:r>
              <a:rPr lang="en" dirty="0"/>
              <a:t> </a:t>
            </a:r>
            <a:r>
              <a:rPr lang="en-US" dirty="0"/>
              <a:t>LATHUSHA SRITHARAN</a:t>
            </a:r>
            <a:endParaRPr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14/10/2021</a:t>
            </a:r>
            <a:r>
              <a:rPr lang="en-US" dirty="0">
                <a:solidFill>
                  <a:schemeClr val="tx1"/>
                </a:solidFill>
              </a:rPr>
              <a:t>							</a:t>
            </a:r>
            <a:endParaRPr lang="en-US" sz="1200"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Tree>
    <p:extLst>
      <p:ext uri="{BB962C8B-B14F-4D97-AF65-F5344CB8AC3E}">
        <p14:creationId xmlns:p14="http://schemas.microsoft.com/office/powerpoint/2010/main" val="1481894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 Placeholder 5"/>
          <p:cNvSpPr>
            <a:spLocks noGrp="1"/>
          </p:cNvSpPr>
          <p:nvPr>
            <p:ph type="body" idx="1"/>
          </p:nvPr>
        </p:nvSpPr>
        <p:spPr>
          <a:xfrm>
            <a:off x="255247" y="1061239"/>
            <a:ext cx="9292789" cy="3943761"/>
          </a:xfrm>
        </p:spPr>
        <p:txBody>
          <a:bodyPr/>
          <a:lstStyle/>
          <a:p>
            <a:r>
              <a:rPr lang="en-US" sz="1800" dirty="0">
                <a:latin typeface="Arial Rounded MT Bold" panose="020F0704030504030204" pitchFamily="34" charset="0"/>
              </a:rPr>
              <a:t>How will the system help to new comers to faming field in Sri Lanka?</a:t>
            </a:r>
          </a:p>
          <a:p>
            <a:pPr marL="0" indent="0">
              <a:buNone/>
            </a:pPr>
            <a:r>
              <a:rPr lang="en-US" sz="1800" dirty="0">
                <a:latin typeface="Arial Rounded MT Bold" panose="020F0704030504030204" pitchFamily="34" charset="0"/>
              </a:rPr>
              <a:t>             </a:t>
            </a:r>
          </a:p>
          <a:p>
            <a:r>
              <a:rPr lang="en-US" sz="1800" dirty="0">
                <a:latin typeface="Arial Rounded MT Bold" panose="020F0704030504030204" pitchFamily="34" charset="0"/>
              </a:rPr>
              <a:t>How can a new  farmer identify diseases in the plants  ?</a:t>
            </a:r>
          </a:p>
          <a:p>
            <a:pPr marL="0" indent="0">
              <a:buNone/>
            </a:pPr>
            <a:endParaRPr lang="en-US" sz="1800" dirty="0">
              <a:latin typeface="Arial Rounded MT Bold" panose="020F0704030504030204" pitchFamily="34" charset="0"/>
            </a:endParaRPr>
          </a:p>
          <a:p>
            <a:r>
              <a:rPr lang="en-US" sz="1800" dirty="0">
                <a:latin typeface="Arial Rounded MT Bold" panose="020F0704030504030204" pitchFamily="34" charset="0"/>
              </a:rPr>
              <a:t>What are the main plant diseases  damaging   the cultivation in Sri Lanka?</a:t>
            </a:r>
          </a:p>
          <a:p>
            <a:endParaRPr lang="en-US" sz="1800" dirty="0">
              <a:latin typeface="Arial Rounded MT Bold" panose="020F0704030504030204" pitchFamily="34" charset="0"/>
            </a:endParaRPr>
          </a:p>
          <a:p>
            <a:r>
              <a:rPr lang="en-US" sz="1800" dirty="0">
                <a:latin typeface="Arial Rounded MT Bold" panose="020F0704030504030204" pitchFamily="34" charset="0"/>
              </a:rPr>
              <a:t>What are the pesticides using to cure the plant diseases in Sri Lanka?</a:t>
            </a:r>
          </a:p>
          <a:p>
            <a:endParaRPr lang="en-US" sz="1800" dirty="0">
              <a:latin typeface="Arial Rounded MT Bold" panose="020F0704030504030204" pitchFamily="34" charset="0"/>
            </a:endParaRPr>
          </a:p>
          <a:p>
            <a:r>
              <a:rPr lang="en-US" sz="1800" dirty="0">
                <a:latin typeface="Arial Rounded MT Bold" panose="020F0704030504030204" pitchFamily="34" charset="0"/>
              </a:rPr>
              <a:t>How to use pesticide to affected plant?</a:t>
            </a:r>
          </a:p>
          <a:p>
            <a:endParaRPr lang="en-US" sz="1800" dirty="0">
              <a:latin typeface="Arial Rounded MT Bold" panose="020F0704030504030204" pitchFamily="34" charset="0"/>
            </a:endParaRPr>
          </a:p>
          <a:p>
            <a:r>
              <a:rPr lang="en-US" sz="1800" dirty="0">
                <a:latin typeface="Arial Rounded MT Bold" panose="020F0704030504030204" pitchFamily="34" charset="0"/>
              </a:rPr>
              <a:t>How to protect other plants from affected plants ?</a:t>
            </a:r>
          </a:p>
          <a:p>
            <a:endParaRPr lang="en-US" sz="1800" dirty="0">
              <a:latin typeface="Arial Rounded MT Bold" panose="020F0704030504030204" pitchFamily="34" charset="0"/>
            </a:endParaRPr>
          </a:p>
          <a:p>
            <a:r>
              <a:rPr lang="en-US" sz="1800" dirty="0">
                <a:latin typeface="Arial Rounded MT Bold" panose="020F0704030504030204" pitchFamily="34" charset="0"/>
              </a:rPr>
              <a:t>How can we give the most accurate result to users?</a:t>
            </a:r>
          </a:p>
        </p:txBody>
      </p:sp>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SG" sz="3600" dirty="0">
                <a:solidFill>
                  <a:schemeClr val="bg1"/>
                </a:solidFill>
              </a:rPr>
              <a:t>Research Questions</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 LATHUSHA | 2021-135 </a:t>
            </a:r>
          </a:p>
        </p:txBody>
      </p:sp>
    </p:spTree>
    <p:extLst>
      <p:ext uri="{BB962C8B-B14F-4D97-AF65-F5344CB8AC3E}">
        <p14:creationId xmlns:p14="http://schemas.microsoft.com/office/powerpoint/2010/main" val="235589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 Placeholder 5"/>
          <p:cNvSpPr>
            <a:spLocks noGrp="1"/>
          </p:cNvSpPr>
          <p:nvPr>
            <p:ph type="body" idx="1"/>
          </p:nvPr>
        </p:nvSpPr>
        <p:spPr>
          <a:xfrm>
            <a:off x="-148789" y="834649"/>
            <a:ext cx="9292789" cy="3943761"/>
          </a:xfrm>
        </p:spPr>
        <p:txBody>
          <a:bodyPr/>
          <a:lstStyle/>
          <a:p>
            <a:r>
              <a:rPr lang="en-US" sz="1800" dirty="0"/>
              <a:t>There are several type of researches to identify the diseases and Leaves of crop by using image processing but this system is using both image processing and deep learning. </a:t>
            </a:r>
          </a:p>
          <a:p>
            <a:pPr marL="0" indent="0">
              <a:buNone/>
            </a:pPr>
            <a:endParaRPr lang="en-US" sz="1800" dirty="0"/>
          </a:p>
          <a:p>
            <a:r>
              <a:rPr lang="en-US" sz="1800" dirty="0"/>
              <a:t>Most of researches focus other country agriculture methods. But our systems only focuses in Sri Lanka Agriculture.</a:t>
            </a:r>
          </a:p>
          <a:p>
            <a:endParaRPr lang="en-US" sz="1800" dirty="0"/>
          </a:p>
          <a:p>
            <a:r>
              <a:rPr lang="en-US" sz="1800" dirty="0"/>
              <a:t>The classification and image recognition of disease are major technical and economic importance in the agricultural industry</a:t>
            </a:r>
          </a:p>
          <a:p>
            <a:pPr marL="0" indent="0">
              <a:buNone/>
            </a:pPr>
            <a:endParaRPr lang="en-US" sz="1800" dirty="0"/>
          </a:p>
          <a:p>
            <a:r>
              <a:rPr lang="en-US" sz="1800" dirty="0"/>
              <a:t>Most of the researchers identity the diseases , but they don’t give the solution . Some researchers try to suggest pesticide, but users don’t know how to use pesticides. This system will suggest pesticides and how to use the pesticides and management.</a:t>
            </a:r>
          </a:p>
        </p:txBody>
      </p:sp>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sz="3600" dirty="0"/>
              <a:t>Research Gap</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Tree>
    <p:extLst>
      <p:ext uri="{BB962C8B-B14F-4D97-AF65-F5344CB8AC3E}">
        <p14:creationId xmlns:p14="http://schemas.microsoft.com/office/powerpoint/2010/main" val="197007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sz="3600" dirty="0">
                <a:solidFill>
                  <a:schemeClr val="bg1"/>
                </a:solidFill>
              </a:rPr>
              <a:t>Objectives and sub Objectives</a:t>
            </a:r>
            <a:endParaRPr sz="3600" dirty="0">
              <a:solidFill>
                <a:schemeClr val="bg1"/>
              </a:solidFill>
            </a:endParaRPr>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
        <p:nvSpPr>
          <p:cNvPr id="17" name="Content Placeholder 2">
            <a:extLst>
              <a:ext uri="{FF2B5EF4-FFF2-40B4-BE49-F238E27FC236}">
                <a16:creationId xmlns:a16="http://schemas.microsoft.com/office/drawing/2014/main" id="{036245E9-83DD-4DFA-8122-695C133E9506}"/>
              </a:ext>
            </a:extLst>
          </p:cNvPr>
          <p:cNvSpPr txBox="1">
            <a:spLocks/>
          </p:cNvSpPr>
          <p:nvPr/>
        </p:nvSpPr>
        <p:spPr>
          <a:xfrm>
            <a:off x="502919" y="1351507"/>
            <a:ext cx="4356160" cy="327365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1pPr>
            <a:lvl2pPr marL="914400" marR="0" lvl="1"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2pPr>
            <a:lvl3pPr marL="1371600" marR="0" lvl="2"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3pPr>
            <a:lvl4pPr marL="1828800" marR="0" lvl="3"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4pPr>
            <a:lvl5pPr marL="2286000" marR="0" lvl="4"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5pPr>
            <a:lvl6pPr marL="2743200" marR="0" lvl="5"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6pPr>
            <a:lvl7pPr marL="3200400" marR="0" lvl="6"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7pPr>
            <a:lvl8pPr marL="3657600" marR="0" lvl="7" indent="-311150" algn="l" rtl="0">
              <a:lnSpc>
                <a:spcPct val="100000"/>
              </a:lnSpc>
              <a:spcBef>
                <a:spcPts val="1600"/>
              </a:spcBef>
              <a:spcAft>
                <a:spcPts val="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8pPr>
            <a:lvl9pPr marL="4114800" marR="0" lvl="8" indent="-311150" algn="l" rtl="0">
              <a:lnSpc>
                <a:spcPct val="100000"/>
              </a:lnSpc>
              <a:spcBef>
                <a:spcPts val="1600"/>
              </a:spcBef>
              <a:spcAft>
                <a:spcPts val="1600"/>
              </a:spcAft>
              <a:buClr>
                <a:schemeClr val="lt2"/>
              </a:buClr>
              <a:buSzPts val="1300"/>
              <a:buFont typeface="DM Sans"/>
              <a:buChar char="■"/>
              <a:defRPr sz="1300" b="0" i="0" u="none" strike="noStrike" cap="none">
                <a:solidFill>
                  <a:schemeClr val="lt2"/>
                </a:solidFill>
                <a:latin typeface="DM Sans"/>
                <a:ea typeface="DM Sans"/>
                <a:cs typeface="DM Sans"/>
                <a:sym typeface="DM Sans"/>
              </a:defRPr>
            </a:lvl9pPr>
          </a:lstStyle>
          <a:p>
            <a:r>
              <a:rPr lang="en-US" sz="1800" b="1" dirty="0">
                <a:solidFill>
                  <a:schemeClr val="accent4"/>
                </a:solidFill>
              </a:rPr>
              <a:t>Main Objective</a:t>
            </a:r>
          </a:p>
          <a:p>
            <a:endParaRPr lang="en-US" sz="1800" b="1" dirty="0">
              <a:solidFill>
                <a:srgbClr val="0070C0"/>
              </a:solidFill>
            </a:endParaRPr>
          </a:p>
          <a:p>
            <a:pPr>
              <a:buFont typeface="Wingdings" panose="05000000000000000000" pitchFamily="2" charset="2"/>
              <a:buChar char="Ø"/>
            </a:pPr>
            <a:r>
              <a:rPr lang="en-US" sz="1800" dirty="0">
                <a:latin typeface="+mj-lt"/>
              </a:rPr>
              <a:t>The primary goal of this project is to improve the livelihood of vegetable plants by identifying specific disease in early stages</a:t>
            </a:r>
          </a:p>
          <a:p>
            <a:pPr>
              <a:buFont typeface="Wingdings" panose="05000000000000000000" pitchFamily="2" charset="2"/>
              <a:buChar char="Ø"/>
            </a:pPr>
            <a:endParaRPr lang="en-US" sz="1800" dirty="0">
              <a:latin typeface="+mj-lt"/>
            </a:endParaRPr>
          </a:p>
          <a:p>
            <a:pPr>
              <a:buFont typeface="Wingdings" panose="05000000000000000000" pitchFamily="2" charset="2"/>
              <a:buChar char="Ø"/>
            </a:pPr>
            <a:r>
              <a:rPr lang="en-US" sz="1800" dirty="0">
                <a:latin typeface="+mj-lt"/>
              </a:rPr>
              <a:t>recommending organic and inorganic pesticides, fertilizer for the diseases, and acquiring efficiency in the use of fertilizers and pesticides</a:t>
            </a:r>
          </a:p>
          <a:p>
            <a:endParaRPr lang="en-US" dirty="0"/>
          </a:p>
        </p:txBody>
      </p:sp>
      <p:sp>
        <p:nvSpPr>
          <p:cNvPr id="18" name="TextBox 17">
            <a:extLst>
              <a:ext uri="{FF2B5EF4-FFF2-40B4-BE49-F238E27FC236}">
                <a16:creationId xmlns:a16="http://schemas.microsoft.com/office/drawing/2014/main" id="{51EA64D4-E59D-4E8D-A0AA-409D75AE43DF}"/>
              </a:ext>
            </a:extLst>
          </p:cNvPr>
          <p:cNvSpPr txBox="1"/>
          <p:nvPr/>
        </p:nvSpPr>
        <p:spPr>
          <a:xfrm>
            <a:off x="4699591" y="1351507"/>
            <a:ext cx="4640079" cy="3077766"/>
          </a:xfrm>
          <a:prstGeom prst="rect">
            <a:avLst/>
          </a:prstGeom>
          <a:noFill/>
        </p:spPr>
        <p:txBody>
          <a:bodyPr wrap="square" rtlCol="0">
            <a:spAutoFit/>
          </a:bodyPr>
          <a:lstStyle/>
          <a:p>
            <a:r>
              <a:rPr lang="en-US" sz="2000" b="1" dirty="0">
                <a:solidFill>
                  <a:schemeClr val="accent4"/>
                </a:solidFill>
              </a:rPr>
              <a:t>Sub Objectives</a:t>
            </a:r>
          </a:p>
          <a:p>
            <a:endParaRPr lang="en-US" sz="1600" dirty="0"/>
          </a:p>
          <a:p>
            <a:pPr marL="285750" indent="-285750">
              <a:buClr>
                <a:schemeClr val="bg1"/>
              </a:buClr>
              <a:buFont typeface="Wingdings" panose="05000000000000000000" pitchFamily="2" charset="2"/>
              <a:buChar char="Ø"/>
            </a:pPr>
            <a:r>
              <a:rPr lang="en-US" sz="1600" dirty="0">
                <a:solidFill>
                  <a:schemeClr val="bg1"/>
                </a:solidFill>
              </a:rPr>
              <a:t>Identify plant affected by pest diseases or not.</a:t>
            </a:r>
          </a:p>
          <a:p>
            <a:pPr marL="285750" indent="-285750">
              <a:buFont typeface="Wingdings" panose="05000000000000000000" pitchFamily="2" charset="2"/>
              <a:buChar char="Ø"/>
            </a:pPr>
            <a:endParaRPr lang="en-US" sz="1600" dirty="0">
              <a:solidFill>
                <a:schemeClr val="bg1"/>
              </a:solidFill>
            </a:endParaRPr>
          </a:p>
          <a:p>
            <a:pPr marL="285750" indent="-285750">
              <a:buClr>
                <a:schemeClr val="bg1"/>
              </a:buClr>
              <a:buFont typeface="Wingdings" panose="05000000000000000000" pitchFamily="2" charset="2"/>
              <a:buChar char="Ø"/>
            </a:pPr>
            <a:r>
              <a:rPr lang="en-US" sz="1600" dirty="0">
                <a:solidFill>
                  <a:schemeClr val="bg1"/>
                </a:solidFill>
              </a:rPr>
              <a:t>Identify a method to increase the efficiency of using pesticide or insecticide  </a:t>
            </a:r>
          </a:p>
          <a:p>
            <a:pPr marL="285750" indent="-285750">
              <a:buFont typeface="Wingdings" panose="05000000000000000000" pitchFamily="2" charset="2"/>
              <a:buChar char="Ø"/>
            </a:pPr>
            <a:endParaRPr lang="en-US" sz="1600" dirty="0">
              <a:solidFill>
                <a:schemeClr val="bg1"/>
              </a:solidFill>
            </a:endParaRPr>
          </a:p>
          <a:p>
            <a:pPr marL="285750" indent="-285750">
              <a:buClr>
                <a:schemeClr val="bg1"/>
              </a:buClr>
              <a:buFont typeface="Wingdings" panose="05000000000000000000" pitchFamily="2" charset="2"/>
              <a:buChar char="Ø"/>
            </a:pPr>
            <a:r>
              <a:rPr lang="en-US" sz="1600" dirty="0">
                <a:solidFill>
                  <a:schemeClr val="bg1"/>
                </a:solidFill>
              </a:rPr>
              <a:t>Taking photo of that affected area.</a:t>
            </a:r>
          </a:p>
          <a:p>
            <a:pPr marL="285750" indent="-285750">
              <a:buClr>
                <a:schemeClr val="bg1"/>
              </a:buClr>
              <a:buFont typeface="Wingdings" panose="05000000000000000000" pitchFamily="2" charset="2"/>
              <a:buChar char="Ø"/>
            </a:pPr>
            <a:r>
              <a:rPr lang="en-US" sz="1600" dirty="0">
                <a:solidFill>
                  <a:schemeClr val="bg1"/>
                </a:solidFill>
              </a:rPr>
              <a:t>Finding disease using image processing</a:t>
            </a:r>
          </a:p>
          <a:p>
            <a:pPr marL="285750" indent="-285750">
              <a:buFont typeface="Wingdings" panose="05000000000000000000" pitchFamily="2" charset="2"/>
              <a:buChar char="Ø"/>
            </a:pPr>
            <a:endParaRPr lang="en-US" sz="1600" dirty="0">
              <a:solidFill>
                <a:schemeClr val="bg1"/>
              </a:solidFill>
            </a:endParaRPr>
          </a:p>
          <a:p>
            <a:pPr marL="285750" indent="-285750">
              <a:buClr>
                <a:schemeClr val="bg1"/>
              </a:buClr>
              <a:buFont typeface="Wingdings" panose="05000000000000000000" pitchFamily="2" charset="2"/>
              <a:buChar char="Ø"/>
            </a:pPr>
            <a:r>
              <a:rPr lang="en-US" sz="1600" dirty="0">
                <a:solidFill>
                  <a:schemeClr val="bg1"/>
                </a:solidFill>
              </a:rPr>
              <a:t>Suggest the pesticide and managements</a:t>
            </a:r>
          </a:p>
          <a:p>
            <a:endParaRPr lang="en-US" dirty="0"/>
          </a:p>
        </p:txBody>
      </p:sp>
    </p:spTree>
    <p:extLst>
      <p:ext uri="{BB962C8B-B14F-4D97-AF65-F5344CB8AC3E}">
        <p14:creationId xmlns:p14="http://schemas.microsoft.com/office/powerpoint/2010/main" val="408886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sz="3600" dirty="0"/>
              <a:t>Methodology</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17" name="Picture 2" descr="C:\Users\Kugan\Music\imageprocessing.PNG">
            <a:extLst>
              <a:ext uri="{FF2B5EF4-FFF2-40B4-BE49-F238E27FC236}">
                <a16:creationId xmlns:a16="http://schemas.microsoft.com/office/drawing/2014/main" id="{6C32ACCF-544C-4780-AEB1-476F63F84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59" y="1158513"/>
            <a:ext cx="5295013" cy="326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2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System Overall Diagram</a:t>
            </a:r>
            <a:endParaRPr dirty="0"/>
          </a:p>
        </p:txBody>
      </p:sp>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3" name="Picture 2">
            <a:extLst>
              <a:ext uri="{FF2B5EF4-FFF2-40B4-BE49-F238E27FC236}">
                <a16:creationId xmlns:a16="http://schemas.microsoft.com/office/drawing/2014/main" id="{0003E751-26BF-4CAE-842F-EF39D95BD2FA}"/>
              </a:ext>
            </a:extLst>
          </p:cNvPr>
          <p:cNvPicPr>
            <a:picLocks noChangeAspect="1"/>
          </p:cNvPicPr>
          <p:nvPr/>
        </p:nvPicPr>
        <p:blipFill>
          <a:blip r:embed="rId4"/>
          <a:stretch>
            <a:fillRect/>
          </a:stretch>
        </p:blipFill>
        <p:spPr>
          <a:xfrm>
            <a:off x="2451521" y="1105225"/>
            <a:ext cx="4797365" cy="3601139"/>
          </a:xfrm>
          <a:prstGeom prst="rect">
            <a:avLst/>
          </a:prstGeom>
        </p:spPr>
      </p:pic>
    </p:spTree>
    <p:extLst>
      <p:ext uri="{BB962C8B-B14F-4D97-AF65-F5344CB8AC3E}">
        <p14:creationId xmlns:p14="http://schemas.microsoft.com/office/powerpoint/2010/main" val="383711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sz="3600" dirty="0"/>
              <a:t>Data collection</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
        <p:nvSpPr>
          <p:cNvPr id="16" name="TextBox 15">
            <a:extLst>
              <a:ext uri="{FF2B5EF4-FFF2-40B4-BE49-F238E27FC236}">
                <a16:creationId xmlns:a16="http://schemas.microsoft.com/office/drawing/2014/main" id="{813A9BA0-5F8A-4C63-9E58-FC6671E5854C}"/>
              </a:ext>
            </a:extLst>
          </p:cNvPr>
          <p:cNvSpPr txBox="1"/>
          <p:nvPr/>
        </p:nvSpPr>
        <p:spPr>
          <a:xfrm>
            <a:off x="584925" y="1325307"/>
            <a:ext cx="8077200" cy="2800767"/>
          </a:xfrm>
          <a:prstGeom prst="rect">
            <a:avLst/>
          </a:prstGeom>
          <a:noFill/>
        </p:spPr>
        <p:txBody>
          <a:bodyPr wrap="square" rtlCol="0">
            <a:spAutoFit/>
          </a:bodyPr>
          <a:lstStyle/>
          <a:p>
            <a:r>
              <a:rPr lang="en-US" sz="1800" dirty="0">
                <a:solidFill>
                  <a:schemeClr val="bg1"/>
                </a:solidFill>
              </a:rPr>
              <a:t>I went to Agriculture department of Jaffna. I discussed with the officers.  They gave me to books to collect data such as images, diseases names, pesticides, method of use pesticides and cultural methods.</a:t>
            </a:r>
          </a:p>
          <a:p>
            <a:endParaRPr lang="en-US" sz="1800" dirty="0">
              <a:solidFill>
                <a:schemeClr val="bg1"/>
              </a:solidFill>
            </a:endParaRPr>
          </a:p>
          <a:p>
            <a:pPr marL="285750" lvl="0" indent="-285750">
              <a:buClr>
                <a:schemeClr val="bg1"/>
              </a:buClr>
              <a:buFont typeface="Arial" panose="020B0604020202020204" pitchFamily="34" charset="0"/>
              <a:buChar char="•"/>
            </a:pPr>
            <a:r>
              <a:rPr lang="en-US" sz="1800" b="1" i="1" dirty="0">
                <a:solidFill>
                  <a:schemeClr val="bg1"/>
                </a:solidFill>
              </a:rPr>
              <a:t>Pest Management Recommendation </a:t>
            </a:r>
            <a:r>
              <a:rPr lang="en-US" sz="1800" b="1" dirty="0">
                <a:solidFill>
                  <a:schemeClr val="bg1"/>
                </a:solidFill>
              </a:rPr>
              <a:t>from Ministry of Agriculture, Department of Agriculture</a:t>
            </a:r>
          </a:p>
          <a:p>
            <a:pPr marL="285750" indent="-285750">
              <a:buFont typeface="Arial" panose="020B0604020202020204" pitchFamily="34" charset="0"/>
              <a:buChar char="•"/>
            </a:pPr>
            <a:endParaRPr lang="en-US" sz="1800" b="1" i="1" dirty="0">
              <a:solidFill>
                <a:schemeClr val="bg1"/>
              </a:solidFill>
            </a:endParaRPr>
          </a:p>
          <a:p>
            <a:pPr marL="285750" lvl="0" indent="-285750">
              <a:buClr>
                <a:schemeClr val="bg1"/>
              </a:buClr>
              <a:buFont typeface="Arial" panose="020B0604020202020204" pitchFamily="34" charset="0"/>
              <a:buChar char="•"/>
            </a:pPr>
            <a:r>
              <a:rPr lang="en-US" sz="1800" b="1" dirty="0">
                <a:solidFill>
                  <a:schemeClr val="bg1"/>
                </a:solidFill>
              </a:rPr>
              <a:t>Pest Management Decision Guide from Permanent Crop Clinic Programme Sri Lanka</a:t>
            </a:r>
            <a:r>
              <a:rPr lang="en-US" sz="1800" dirty="0">
                <a:solidFill>
                  <a:schemeClr val="bg1"/>
                </a:solidFill>
              </a:rPr>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388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16" name="Picture 15">
            <a:extLst>
              <a:ext uri="{FF2B5EF4-FFF2-40B4-BE49-F238E27FC236}">
                <a16:creationId xmlns:a16="http://schemas.microsoft.com/office/drawing/2014/main" id="{EB40C975-154A-4529-897D-E51E715AB66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06819" y="450230"/>
            <a:ext cx="7468298" cy="4206830"/>
          </a:xfrm>
          <a:prstGeom prst="rect">
            <a:avLst/>
          </a:prstGeom>
        </p:spPr>
      </p:pic>
    </p:spTree>
    <p:extLst>
      <p:ext uri="{BB962C8B-B14F-4D97-AF65-F5344CB8AC3E}">
        <p14:creationId xmlns:p14="http://schemas.microsoft.com/office/powerpoint/2010/main" val="751011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6" name="Picture 5">
            <a:extLst>
              <a:ext uri="{FF2B5EF4-FFF2-40B4-BE49-F238E27FC236}">
                <a16:creationId xmlns:a16="http://schemas.microsoft.com/office/drawing/2014/main" id="{C6FC9EE9-0FB6-436A-80B0-21BB1F04D7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28722" y="89050"/>
            <a:ext cx="6597111" cy="4653071"/>
          </a:xfrm>
          <a:prstGeom prst="rect">
            <a:avLst/>
          </a:prstGeom>
        </p:spPr>
      </p:pic>
    </p:spTree>
    <p:extLst>
      <p:ext uri="{BB962C8B-B14F-4D97-AF65-F5344CB8AC3E}">
        <p14:creationId xmlns:p14="http://schemas.microsoft.com/office/powerpoint/2010/main" val="2256433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
        <p:nvSpPr>
          <p:cNvPr id="16" name="Title 15">
            <a:extLst>
              <a:ext uri="{FF2B5EF4-FFF2-40B4-BE49-F238E27FC236}">
                <a16:creationId xmlns:a16="http://schemas.microsoft.com/office/drawing/2014/main" id="{0DCC4B6B-6D64-4EED-ABE9-001B43BCF9E4}"/>
              </a:ext>
            </a:extLst>
          </p:cNvPr>
          <p:cNvSpPr txBox="1">
            <a:spLocks noGrp="1"/>
          </p:cNvSpPr>
          <p:nvPr>
            <p:ph type="title"/>
          </p:nvPr>
        </p:nvSpPr>
        <p:spPr>
          <a:xfrm>
            <a:off x="584200" y="406400"/>
            <a:ext cx="8121650" cy="571500"/>
          </a:xfrm>
          <a:prstGeom prst="rect">
            <a:avLst/>
          </a:prstGeom>
          <a:noFill/>
        </p:spPr>
        <p:txBody>
          <a:bodyPr wrap="square" rtlCol="0">
            <a:spAutoFit/>
          </a:bodyPr>
          <a:lstStyle/>
          <a:p>
            <a:r>
              <a:rPr lang="en-US" sz="2800" b="1" dirty="0"/>
              <a:t>Diseases Images Collection</a:t>
            </a:r>
          </a:p>
        </p:txBody>
      </p:sp>
      <p:sp>
        <p:nvSpPr>
          <p:cNvPr id="19" name="Title 1">
            <a:extLst>
              <a:ext uri="{FF2B5EF4-FFF2-40B4-BE49-F238E27FC236}">
                <a16:creationId xmlns:a16="http://schemas.microsoft.com/office/drawing/2014/main" id="{3CC8BA49-D5B0-44D7-BB40-32A6D108CD5C}"/>
              </a:ext>
            </a:extLst>
          </p:cNvPr>
          <p:cNvSpPr txBox="1">
            <a:spLocks/>
          </p:cNvSpPr>
          <p:nvPr/>
        </p:nvSpPr>
        <p:spPr>
          <a:xfrm>
            <a:off x="205207" y="1032914"/>
            <a:ext cx="6914049" cy="1784713"/>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1pPr>
            <a:lvl2pPr marR="0" lvl="1"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2pPr>
            <a:lvl3pPr marR="0" lvl="2"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3pPr>
            <a:lvl4pPr marR="0" lvl="3"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4pPr>
            <a:lvl5pPr marR="0" lvl="4"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5pPr>
            <a:lvl6pPr marR="0" lvl="5"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6pPr>
            <a:lvl7pPr marR="0" lvl="6"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7pPr>
            <a:lvl8pPr marR="0" lvl="7"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8pPr>
            <a:lvl9pPr marR="0" lvl="8" algn="l" rtl="0">
              <a:lnSpc>
                <a:spcPct val="100000"/>
              </a:lnSpc>
              <a:spcBef>
                <a:spcPts val="0"/>
              </a:spcBef>
              <a:spcAft>
                <a:spcPts val="0"/>
              </a:spcAft>
              <a:buClr>
                <a:srgbClr val="EFEFEF"/>
              </a:buClr>
              <a:buSzPts val="2800"/>
              <a:buFont typeface="Anton"/>
              <a:buNone/>
              <a:defRPr sz="2800" b="0" i="0" u="none" strike="noStrike" cap="none">
                <a:solidFill>
                  <a:srgbClr val="EFEFEF"/>
                </a:solidFill>
                <a:latin typeface="Anton"/>
                <a:ea typeface="Anton"/>
                <a:cs typeface="Anton"/>
                <a:sym typeface="Anton"/>
              </a:defRPr>
            </a:lvl9pPr>
          </a:lstStyle>
          <a:p>
            <a:pPr marL="457200" indent="-457200">
              <a:buFont typeface="Wingdings" panose="05000000000000000000" pitchFamily="2" charset="2"/>
              <a:buChar char="v"/>
            </a:pPr>
            <a:r>
              <a:rPr lang="en-US" sz="2000" dirty="0">
                <a:solidFill>
                  <a:schemeClr val="bg1"/>
                </a:solidFill>
              </a:rPr>
              <a:t>Most of the images I collected from </a:t>
            </a:r>
            <a:r>
              <a:rPr lang="en-US" sz="2000" dirty="0" err="1">
                <a:solidFill>
                  <a:schemeClr val="bg1"/>
                </a:solidFill>
              </a:rPr>
              <a:t>kaggle</a:t>
            </a:r>
            <a:r>
              <a:rPr lang="en-US" sz="2000" dirty="0">
                <a:solidFill>
                  <a:schemeClr val="bg1"/>
                </a:solidFill>
              </a:rPr>
              <a:t> and internet. </a:t>
            </a:r>
          </a:p>
          <a:p>
            <a:endParaRPr lang="en-US" sz="2000" dirty="0">
              <a:solidFill>
                <a:schemeClr val="bg1"/>
              </a:solidFill>
            </a:endParaRPr>
          </a:p>
          <a:p>
            <a:pPr marL="457200" indent="-457200">
              <a:buFont typeface="Wingdings" panose="05000000000000000000" pitchFamily="2" charset="2"/>
              <a:buChar char="v"/>
            </a:pPr>
            <a:r>
              <a:rPr lang="en-US" sz="2000" dirty="0">
                <a:solidFill>
                  <a:schemeClr val="bg1"/>
                </a:solidFill>
              </a:rPr>
              <a:t>And also I visited to farming field to collect needed images </a:t>
            </a:r>
          </a:p>
        </p:txBody>
      </p:sp>
    </p:spTree>
    <p:extLst>
      <p:ext uri="{BB962C8B-B14F-4D97-AF65-F5344CB8AC3E}">
        <p14:creationId xmlns:p14="http://schemas.microsoft.com/office/powerpoint/2010/main" val="342591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GB" sz="3600" dirty="0"/>
              <a:t>Key Pillars and Technologies</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
        <p:nvSpPr>
          <p:cNvPr id="20" name="TextBox 19">
            <a:extLst>
              <a:ext uri="{FF2B5EF4-FFF2-40B4-BE49-F238E27FC236}">
                <a16:creationId xmlns:a16="http://schemas.microsoft.com/office/drawing/2014/main" id="{76EA233C-735F-4349-8AC1-457D33FA6461}"/>
              </a:ext>
            </a:extLst>
          </p:cNvPr>
          <p:cNvSpPr txBox="1"/>
          <p:nvPr/>
        </p:nvSpPr>
        <p:spPr>
          <a:xfrm>
            <a:off x="762001" y="1642403"/>
            <a:ext cx="2631508" cy="381000"/>
          </a:xfrm>
          <a:prstGeom prst="rect">
            <a:avLst/>
          </a:prstGeom>
          <a:noFill/>
        </p:spPr>
        <p:txBody>
          <a:bodyPr wrap="square" rtlCol="0">
            <a:spAutoFit/>
          </a:bodyPr>
          <a:lstStyle/>
          <a:p>
            <a:r>
              <a:rPr lang="en-US" dirty="0"/>
              <a:t>Technologies</a:t>
            </a:r>
          </a:p>
        </p:txBody>
      </p:sp>
      <p:sp>
        <p:nvSpPr>
          <p:cNvPr id="21" name="TextBox 20">
            <a:extLst>
              <a:ext uri="{FF2B5EF4-FFF2-40B4-BE49-F238E27FC236}">
                <a16:creationId xmlns:a16="http://schemas.microsoft.com/office/drawing/2014/main" id="{378FA42D-4EE8-41ED-8E03-C860E3B4081D}"/>
              </a:ext>
            </a:extLst>
          </p:cNvPr>
          <p:cNvSpPr txBox="1"/>
          <p:nvPr/>
        </p:nvSpPr>
        <p:spPr>
          <a:xfrm>
            <a:off x="6400800" y="1600200"/>
            <a:ext cx="1801922" cy="369332"/>
          </a:xfrm>
          <a:prstGeom prst="rect">
            <a:avLst/>
          </a:prstGeom>
          <a:noFill/>
        </p:spPr>
        <p:txBody>
          <a:bodyPr wrap="square" rtlCol="0">
            <a:spAutoFit/>
          </a:bodyPr>
          <a:lstStyle/>
          <a:p>
            <a:r>
              <a:rPr lang="en-US" dirty="0"/>
              <a:t>Key Pillars</a:t>
            </a:r>
          </a:p>
        </p:txBody>
      </p:sp>
      <p:pic>
        <p:nvPicPr>
          <p:cNvPr id="33" name="Picture 2">
            <a:extLst>
              <a:ext uri="{FF2B5EF4-FFF2-40B4-BE49-F238E27FC236}">
                <a16:creationId xmlns:a16="http://schemas.microsoft.com/office/drawing/2014/main" id="{6DB61925-6C2B-47C8-95F4-120D3EDE6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86" y="1081303"/>
            <a:ext cx="9314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10">
            <a:extLst>
              <a:ext uri="{FF2B5EF4-FFF2-40B4-BE49-F238E27FC236}">
                <a16:creationId xmlns:a16="http://schemas.microsoft.com/office/drawing/2014/main" id="{AB4B7228-DE21-4A64-ACDF-7FA0F11765BE}"/>
              </a:ext>
            </a:extLst>
          </p:cNvPr>
          <p:cNvPicPr>
            <a:picLocks noChangeAspect="1"/>
          </p:cNvPicPr>
          <p:nvPr/>
        </p:nvPicPr>
        <p:blipFill>
          <a:blip r:embed="rId5"/>
          <a:stretch>
            <a:fillRect/>
          </a:stretch>
        </p:blipFill>
        <p:spPr>
          <a:xfrm>
            <a:off x="2074229" y="1091554"/>
            <a:ext cx="1412309" cy="914399"/>
          </a:xfrm>
          <a:prstGeom prst="rect">
            <a:avLst/>
          </a:prstGeom>
        </p:spPr>
      </p:pic>
      <p:pic>
        <p:nvPicPr>
          <p:cNvPr id="35" name="Picture 13" descr="Logo&#10;&#10;Description automatically generated">
            <a:extLst>
              <a:ext uri="{FF2B5EF4-FFF2-40B4-BE49-F238E27FC236}">
                <a16:creationId xmlns:a16="http://schemas.microsoft.com/office/drawing/2014/main" id="{280C9A6F-A090-4F16-95BB-67A962AD7D3A}"/>
              </a:ext>
            </a:extLst>
          </p:cNvPr>
          <p:cNvPicPr>
            <a:picLocks noChangeAspect="1"/>
          </p:cNvPicPr>
          <p:nvPr/>
        </p:nvPicPr>
        <p:blipFill>
          <a:blip r:embed="rId6"/>
          <a:stretch>
            <a:fillRect/>
          </a:stretch>
        </p:blipFill>
        <p:spPr>
          <a:xfrm>
            <a:off x="2098312" y="2344846"/>
            <a:ext cx="1412309" cy="721291"/>
          </a:xfrm>
          <a:prstGeom prst="rect">
            <a:avLst/>
          </a:prstGeom>
        </p:spPr>
      </p:pic>
      <p:pic>
        <p:nvPicPr>
          <p:cNvPr id="36" name="Picture 8" descr="Logo, company name&#10;&#10;Description automatically generated">
            <a:extLst>
              <a:ext uri="{FF2B5EF4-FFF2-40B4-BE49-F238E27FC236}">
                <a16:creationId xmlns:a16="http://schemas.microsoft.com/office/drawing/2014/main" id="{BCC77E05-DDFA-4721-9A86-D0A189716E99}"/>
              </a:ext>
            </a:extLst>
          </p:cNvPr>
          <p:cNvPicPr>
            <a:picLocks noChangeAspect="1"/>
          </p:cNvPicPr>
          <p:nvPr/>
        </p:nvPicPr>
        <p:blipFill rotWithShape="1">
          <a:blip r:embed="rId7"/>
          <a:srcRect l="27254" r="21950" b="13763"/>
          <a:stretch/>
        </p:blipFill>
        <p:spPr>
          <a:xfrm>
            <a:off x="543873" y="2310179"/>
            <a:ext cx="1169958" cy="1405554"/>
          </a:xfrm>
          <a:prstGeom prst="rect">
            <a:avLst/>
          </a:prstGeom>
        </p:spPr>
      </p:pic>
      <p:sp>
        <p:nvSpPr>
          <p:cNvPr id="37" name="TextBox 36">
            <a:extLst>
              <a:ext uri="{FF2B5EF4-FFF2-40B4-BE49-F238E27FC236}">
                <a16:creationId xmlns:a16="http://schemas.microsoft.com/office/drawing/2014/main" id="{AA0CA8C5-9E9F-4F63-B645-C5E034A12945}"/>
              </a:ext>
            </a:extLst>
          </p:cNvPr>
          <p:cNvSpPr txBox="1"/>
          <p:nvPr/>
        </p:nvSpPr>
        <p:spPr>
          <a:xfrm>
            <a:off x="749352" y="922510"/>
            <a:ext cx="2631508" cy="381000"/>
          </a:xfrm>
          <a:prstGeom prst="rect">
            <a:avLst/>
          </a:prstGeom>
          <a:noFill/>
        </p:spPr>
        <p:txBody>
          <a:bodyPr wrap="square" rtlCol="0">
            <a:spAutoFit/>
          </a:bodyPr>
          <a:lstStyle/>
          <a:p>
            <a:r>
              <a:rPr lang="en-US" dirty="0"/>
              <a:t>Technologies</a:t>
            </a:r>
          </a:p>
        </p:txBody>
      </p:sp>
      <p:sp>
        <p:nvSpPr>
          <p:cNvPr id="38" name="TextBox 37">
            <a:extLst>
              <a:ext uri="{FF2B5EF4-FFF2-40B4-BE49-F238E27FC236}">
                <a16:creationId xmlns:a16="http://schemas.microsoft.com/office/drawing/2014/main" id="{35CA27F8-76EB-4AC9-89F1-C3D0A10F80BD}"/>
              </a:ext>
            </a:extLst>
          </p:cNvPr>
          <p:cNvSpPr txBox="1"/>
          <p:nvPr/>
        </p:nvSpPr>
        <p:spPr>
          <a:xfrm>
            <a:off x="6388151" y="880307"/>
            <a:ext cx="1801922" cy="369332"/>
          </a:xfrm>
          <a:prstGeom prst="rect">
            <a:avLst/>
          </a:prstGeom>
          <a:noFill/>
        </p:spPr>
        <p:txBody>
          <a:bodyPr wrap="square" rtlCol="0">
            <a:spAutoFit/>
          </a:bodyPr>
          <a:lstStyle/>
          <a:p>
            <a:r>
              <a:rPr lang="en-US" dirty="0"/>
              <a:t>Key Pillars</a:t>
            </a:r>
          </a:p>
        </p:txBody>
      </p:sp>
      <p:pic>
        <p:nvPicPr>
          <p:cNvPr id="39" name="Picture 2" descr="Keras: Deep Learning for Python">
            <a:extLst>
              <a:ext uri="{FF2B5EF4-FFF2-40B4-BE49-F238E27FC236}">
                <a16:creationId xmlns:a16="http://schemas.microsoft.com/office/drawing/2014/main" id="{EFE3D479-6191-4893-8CD1-B88205818A9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279" t="23742" r="7042" b="19847"/>
          <a:stretch/>
        </p:blipFill>
        <p:spPr bwMode="auto">
          <a:xfrm>
            <a:off x="2499746" y="3565797"/>
            <a:ext cx="1551503" cy="6551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Deep learning vs. machine learning – What&amp;#39;s the difference?">
            <a:extLst>
              <a:ext uri="{FF2B5EF4-FFF2-40B4-BE49-F238E27FC236}">
                <a16:creationId xmlns:a16="http://schemas.microsoft.com/office/drawing/2014/main" id="{AFDE02B4-2B3F-4302-AB42-430F3E22CB7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393" t="4228" r="17024" b="5994"/>
          <a:stretch/>
        </p:blipFill>
        <p:spPr bwMode="auto">
          <a:xfrm>
            <a:off x="4051249" y="1032420"/>
            <a:ext cx="1676400" cy="16009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
            <a:extLst>
              <a:ext uri="{FF2B5EF4-FFF2-40B4-BE49-F238E27FC236}">
                <a16:creationId xmlns:a16="http://schemas.microsoft.com/office/drawing/2014/main" id="{20B4701B-9FDA-4ACC-89CE-EDAB125957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51897" y="2925973"/>
            <a:ext cx="2828352" cy="1731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6">
            <a:extLst>
              <a:ext uri="{FF2B5EF4-FFF2-40B4-BE49-F238E27FC236}">
                <a16:creationId xmlns:a16="http://schemas.microsoft.com/office/drawing/2014/main" id="{069A128C-C7AF-41AE-B46E-58FF1D502F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6073" y="891537"/>
            <a:ext cx="30480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973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 Placeholder 5"/>
          <p:cNvSpPr>
            <a:spLocks noGrp="1"/>
          </p:cNvSpPr>
          <p:nvPr>
            <p:ph type="body" idx="1"/>
          </p:nvPr>
        </p:nvSpPr>
        <p:spPr>
          <a:xfrm>
            <a:off x="255247" y="1061239"/>
            <a:ext cx="9292789" cy="3943761"/>
          </a:xfrm>
        </p:spPr>
        <p:txBody>
          <a:bodyPr/>
          <a:lstStyle/>
          <a:p>
            <a:pPr marL="742950" indent="-742950">
              <a:buClr>
                <a:schemeClr val="accent1"/>
              </a:buClr>
              <a:buSzPct val="70000"/>
              <a:buFont typeface="+mj-lt"/>
              <a:buAutoNum type="arabicPeriod"/>
            </a:pPr>
            <a:r>
              <a:rPr lang="en-SG" sz="2800" dirty="0">
                <a:solidFill>
                  <a:schemeClr val="bg1"/>
                </a:solidFill>
              </a:rPr>
              <a:t>Farmers unable to expand their marketing. They can cover a small area. What is the basic problem?</a:t>
            </a:r>
          </a:p>
          <a:p>
            <a:pPr marL="742950" indent="-742950">
              <a:buClr>
                <a:schemeClr val="accent1"/>
              </a:buClr>
              <a:buSzPct val="70000"/>
              <a:buFont typeface="+mj-lt"/>
              <a:buAutoNum type="arabicPeriod"/>
            </a:pPr>
            <a:r>
              <a:rPr lang="en-SG" sz="2800" dirty="0">
                <a:solidFill>
                  <a:schemeClr val="bg1"/>
                </a:solidFill>
              </a:rPr>
              <a:t>How</a:t>
            </a:r>
            <a:r>
              <a:rPr lang="en-US" sz="2800" dirty="0">
                <a:solidFill>
                  <a:schemeClr val="bg1"/>
                </a:solidFill>
              </a:rPr>
              <a:t> do you choose a user-friendly platform for farmers?</a:t>
            </a:r>
          </a:p>
          <a:p>
            <a:pPr marL="742950" indent="-742950">
              <a:buClr>
                <a:schemeClr val="accent1"/>
              </a:buClr>
              <a:buSzPct val="70000"/>
              <a:buFont typeface="+mj-lt"/>
              <a:buAutoNum type="arabicPeriod"/>
            </a:pPr>
            <a:r>
              <a:rPr lang="en-SG" sz="2800" dirty="0">
                <a:solidFill>
                  <a:schemeClr val="bg1"/>
                </a:solidFill>
              </a:rPr>
              <a:t>What are the outputs farmers are expecting?</a:t>
            </a:r>
          </a:p>
          <a:p>
            <a:pPr marL="742950" indent="-742950">
              <a:buClr>
                <a:schemeClr val="accent1"/>
              </a:buClr>
              <a:buSzPct val="70000"/>
              <a:buFont typeface="+mj-lt"/>
              <a:buAutoNum type="arabicPeriod"/>
            </a:pPr>
            <a:r>
              <a:rPr lang="en-SG" sz="2800" dirty="0">
                <a:solidFill>
                  <a:schemeClr val="bg1"/>
                </a:solidFill>
              </a:rPr>
              <a:t>How to use vegetables name with different language people while marketing?</a:t>
            </a:r>
          </a:p>
        </p:txBody>
      </p:sp>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SG" sz="3600" dirty="0">
                <a:solidFill>
                  <a:schemeClr val="bg1"/>
                </a:solidFill>
              </a:rPr>
              <a:t>Research Questions</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spTree>
    <p:extLst>
      <p:ext uri="{BB962C8B-B14F-4D97-AF65-F5344CB8AC3E}">
        <p14:creationId xmlns:p14="http://schemas.microsoft.com/office/powerpoint/2010/main" val="2085270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GB" sz="3600" dirty="0"/>
              <a:t> </a:t>
            </a:r>
            <a:br>
              <a:rPr lang="en-GB" sz="3600" dirty="0"/>
            </a:br>
            <a:r>
              <a:rPr lang="en-GB" sz="3600" dirty="0"/>
              <a:t>Achievements </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17" name="Picture 3" descr="C:\Users\Kugan\Music\ricegoogle1.PNG">
            <a:extLst>
              <a:ext uri="{FF2B5EF4-FFF2-40B4-BE49-F238E27FC236}">
                <a16:creationId xmlns:a16="http://schemas.microsoft.com/office/drawing/2014/main" id="{833DCD2A-BCAC-4D4A-92AE-F13D3F0C4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51" y="835406"/>
            <a:ext cx="5856309" cy="36157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57B03D-A83A-47C6-BFB9-6D1078C0241B}"/>
              </a:ext>
            </a:extLst>
          </p:cNvPr>
          <p:cNvSpPr/>
          <p:nvPr/>
        </p:nvSpPr>
        <p:spPr>
          <a:xfrm>
            <a:off x="2069636" y="4451137"/>
            <a:ext cx="1904689" cy="307777"/>
          </a:xfrm>
          <a:prstGeom prst="rect">
            <a:avLst/>
          </a:prstGeom>
        </p:spPr>
        <p:txBody>
          <a:bodyPr wrap="none">
            <a:spAutoFit/>
          </a:bodyPr>
          <a:lstStyle/>
          <a:p>
            <a:r>
              <a:rPr lang="en-US" dirty="0">
                <a:solidFill>
                  <a:srgbClr val="FF0000"/>
                </a:solidFill>
              </a:rPr>
              <a:t>Data Training method</a:t>
            </a:r>
          </a:p>
        </p:txBody>
      </p:sp>
    </p:spTree>
    <p:extLst>
      <p:ext uri="{BB962C8B-B14F-4D97-AF65-F5344CB8AC3E}">
        <p14:creationId xmlns:p14="http://schemas.microsoft.com/office/powerpoint/2010/main" val="1097758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13" name="Picture 2" descr="C:\Users\Kugan\Music\Rg1.PNG">
            <a:extLst>
              <a:ext uri="{FF2B5EF4-FFF2-40B4-BE49-F238E27FC236}">
                <a16:creationId xmlns:a16="http://schemas.microsoft.com/office/drawing/2014/main" id="{6BC983CE-FC57-4B76-8179-6B086396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01" y="182872"/>
            <a:ext cx="6225747" cy="452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47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8" name="Picture 2" descr="C:\Users\Kugan\Music\rg3.PNG">
            <a:extLst>
              <a:ext uri="{FF2B5EF4-FFF2-40B4-BE49-F238E27FC236}">
                <a16:creationId xmlns:a16="http://schemas.microsoft.com/office/drawing/2014/main" id="{286DE91C-A789-4E12-92EC-788BACF43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47" y="170121"/>
            <a:ext cx="6303371" cy="455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586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8" name="Picture 2" descr="C:\Users\Kugan\Music\rg5.PNG">
            <a:extLst>
              <a:ext uri="{FF2B5EF4-FFF2-40B4-BE49-F238E27FC236}">
                <a16:creationId xmlns:a16="http://schemas.microsoft.com/office/drawing/2014/main" id="{B5836A01-F571-40FA-9AF6-FD8C8696A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06" y="285307"/>
            <a:ext cx="6259465" cy="419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9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891564" y="3052240"/>
            <a:ext cx="8520600" cy="12075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dirty="0" err="1">
                <a:solidFill>
                  <a:schemeClr val="accent6">
                    <a:lumMod val="90000"/>
                  </a:schemeClr>
                </a:solidFill>
              </a:rPr>
              <a:t>B.Sc</a:t>
            </a:r>
            <a:r>
              <a:rPr lang="en-SG" sz="1800" dirty="0">
                <a:solidFill>
                  <a:schemeClr val="accent6">
                    <a:lumMod val="90000"/>
                  </a:schemeClr>
                </a:solidFill>
              </a:rPr>
              <a:t> (</a:t>
            </a:r>
            <a:r>
              <a:rPr lang="en-SG" sz="1800" dirty="0" err="1">
                <a:solidFill>
                  <a:schemeClr val="accent6">
                    <a:lumMod val="90000"/>
                  </a:schemeClr>
                </a:solidFill>
              </a:rPr>
              <a:t>Hons</a:t>
            </a:r>
            <a:r>
              <a:rPr lang="en-SG" sz="1800" dirty="0">
                <a:solidFill>
                  <a:schemeClr val="accent6">
                    <a:lumMod val="90000"/>
                  </a:schemeClr>
                </a:solidFill>
              </a:rPr>
              <a:t>) in IT</a:t>
            </a:r>
            <a:endParaRPr sz="1800" dirty="0">
              <a:solidFill>
                <a:schemeClr val="accent6">
                  <a:lumMod val="90000"/>
                </a:schemeClr>
              </a:solidFill>
            </a:endParaRPr>
          </a:p>
        </p:txBody>
      </p:sp>
      <p:sp>
        <p:nvSpPr>
          <p:cNvPr id="349" name="Google Shape;349;p39"/>
          <p:cNvSpPr txBox="1">
            <a:spLocks noGrp="1"/>
          </p:cNvSpPr>
          <p:nvPr>
            <p:ph type="title" idx="2"/>
          </p:nvPr>
        </p:nvSpPr>
        <p:spPr>
          <a:xfrm>
            <a:off x="891564" y="2590403"/>
            <a:ext cx="8520600" cy="1065600"/>
          </a:xfrm>
          <a:prstGeom prst="rect">
            <a:avLst/>
          </a:prstGeom>
        </p:spPr>
        <p:txBody>
          <a:bodyPr spcFirstLastPara="1" wrap="square" lIns="91425" tIns="91425" rIns="91425" bIns="91425" anchor="b" anchorCtr="0">
            <a:noAutofit/>
          </a:bodyPr>
          <a:lstStyle/>
          <a:p>
            <a:pPr algn="l"/>
            <a:r>
              <a:rPr lang="en-US" b="1" dirty="0"/>
              <a:t>IT16037984</a:t>
            </a:r>
            <a:r>
              <a:rPr lang="en" dirty="0"/>
              <a:t> | </a:t>
            </a:r>
            <a:r>
              <a:rPr lang="en-US" b="1" dirty="0"/>
              <a:t>R. Jayaraman </a:t>
            </a:r>
            <a:br>
              <a:rPr lang="en-US" dirty="0">
                <a:cs typeface="Calibri"/>
              </a:rPr>
            </a:br>
            <a:endParaRPr dirty="0"/>
          </a:p>
        </p:txBody>
      </p:sp>
      <p:sp>
        <p:nvSpPr>
          <p:cNvPr id="6" name="Rectangle 5">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a:extLst>
              <a:ext uri="{FF2B5EF4-FFF2-40B4-BE49-F238E27FC236}">
                <a16:creationId xmlns:a16="http://schemas.microsoft.com/office/drawing/2014/main" id="{699AA21A-E532-471C-9F0F-CE7CFC0FA53C}"/>
              </a:ext>
            </a:extLst>
          </p:cNvPr>
          <p:cNvSpPr txBox="1"/>
          <p:nvPr/>
        </p:nvSpPr>
        <p:spPr>
          <a:xfrm>
            <a:off x="3021981" y="4866501"/>
            <a:ext cx="3155795" cy="461665"/>
          </a:xfrm>
          <a:prstGeom prst="rect">
            <a:avLst/>
          </a:prstGeom>
          <a:noFill/>
        </p:spPr>
        <p:txBody>
          <a:bodyPr wrap="square" rtlCol="0">
            <a:spAutoFit/>
          </a:bodyPr>
          <a:lstStyle/>
          <a:p>
            <a:endParaRPr lang="en-US" sz="1200" dirty="0">
              <a:solidFill>
                <a:schemeClr val="accent1"/>
              </a:solidFill>
            </a:endParaRPr>
          </a:p>
          <a:p>
            <a:endParaRPr lang="en-US" sz="1200" dirty="0">
              <a:solidFill>
                <a:schemeClr val="accent1"/>
              </a:solidFill>
            </a:endParaRPr>
          </a:p>
        </p:txBody>
      </p:sp>
    </p:spTree>
    <p:extLst>
      <p:ext uri="{BB962C8B-B14F-4D97-AF65-F5344CB8AC3E}">
        <p14:creationId xmlns:p14="http://schemas.microsoft.com/office/powerpoint/2010/main" val="3273592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6" name="Picture 6" descr="C:\Users\Kugan\Music\rg6.PNG">
            <a:extLst>
              <a:ext uri="{FF2B5EF4-FFF2-40B4-BE49-F238E27FC236}">
                <a16:creationId xmlns:a16="http://schemas.microsoft.com/office/drawing/2014/main" id="{4C45F9DB-4942-4B08-896A-9AB740F4C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637" y="108984"/>
            <a:ext cx="65151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0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7" name="Picture 2" descr="C:\Users\Kugan\Music\rg7.PNG">
            <a:extLst>
              <a:ext uri="{FF2B5EF4-FFF2-40B4-BE49-F238E27FC236}">
                <a16:creationId xmlns:a16="http://schemas.microsoft.com/office/drawing/2014/main" id="{4FDF9103-573F-444A-B706-D33934E80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1450"/>
            <a:ext cx="64008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408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6" name="Picture 2" descr="C:\Users\Kugan\Music\rg8.PNG">
            <a:extLst>
              <a:ext uri="{FF2B5EF4-FFF2-40B4-BE49-F238E27FC236}">
                <a16:creationId xmlns:a16="http://schemas.microsoft.com/office/drawing/2014/main" id="{7D454235-2F6C-4EC5-891E-2E3F4F56C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228600"/>
            <a:ext cx="668655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495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IT18181784 |  S.</a:t>
            </a:r>
            <a:r>
              <a:rPr lang="en-US" sz="1200" dirty="0"/>
              <a:t> </a:t>
            </a:r>
            <a:r>
              <a:rPr lang="en-US" sz="1200" dirty="0">
                <a:solidFill>
                  <a:schemeClr val="accent1"/>
                </a:solidFill>
              </a:rPr>
              <a:t>LATHUSHA | 2021-135 </a:t>
            </a:r>
          </a:p>
        </p:txBody>
      </p:sp>
      <p:pic>
        <p:nvPicPr>
          <p:cNvPr id="7" name="Picture 2" descr="C:\Users\Kugan\Music\rg9.PNG">
            <a:extLst>
              <a:ext uri="{FF2B5EF4-FFF2-40B4-BE49-F238E27FC236}">
                <a16:creationId xmlns:a16="http://schemas.microsoft.com/office/drawing/2014/main" id="{43EC26DA-D29B-4A90-A476-B5EE773EC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603" y="418713"/>
            <a:ext cx="6686550" cy="4447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C993D2-64FE-4778-96E7-73BC489155AE}"/>
              </a:ext>
            </a:extLst>
          </p:cNvPr>
          <p:cNvSpPr txBox="1"/>
          <p:nvPr/>
        </p:nvSpPr>
        <p:spPr>
          <a:xfrm>
            <a:off x="1542353" y="141714"/>
            <a:ext cx="3057525" cy="415498"/>
          </a:xfrm>
          <a:prstGeom prst="rect">
            <a:avLst/>
          </a:prstGeom>
          <a:noFill/>
        </p:spPr>
        <p:txBody>
          <a:bodyPr wrap="square" rtlCol="0">
            <a:spAutoFit/>
          </a:bodyPr>
          <a:lstStyle/>
          <a:p>
            <a:r>
              <a:rPr lang="en-US" sz="1050" dirty="0">
                <a:solidFill>
                  <a:schemeClr val="bg1"/>
                </a:solidFill>
              </a:rPr>
              <a:t>Accuracy matrix</a:t>
            </a:r>
          </a:p>
          <a:p>
            <a:endParaRPr lang="en-US" sz="1050" dirty="0"/>
          </a:p>
        </p:txBody>
      </p:sp>
    </p:spTree>
    <p:extLst>
      <p:ext uri="{BB962C8B-B14F-4D97-AF65-F5344CB8AC3E}">
        <p14:creationId xmlns:p14="http://schemas.microsoft.com/office/powerpoint/2010/main" val="597648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7350" y="571500"/>
            <a:ext cx="3600450" cy="253916"/>
          </a:xfrm>
          <a:prstGeom prst="rect">
            <a:avLst/>
          </a:prstGeom>
          <a:noFill/>
        </p:spPr>
        <p:txBody>
          <a:bodyPr wrap="square" rtlCol="0">
            <a:spAutoFit/>
          </a:bodyPr>
          <a:lstStyle/>
          <a:p>
            <a:r>
              <a:rPr lang="en-US" sz="1050" dirty="0">
                <a:solidFill>
                  <a:schemeClr val="bg1"/>
                </a:solidFill>
              </a:rPr>
              <a:t>Save the model</a:t>
            </a:r>
          </a:p>
        </p:txBody>
      </p:sp>
      <p:pic>
        <p:nvPicPr>
          <p:cNvPr id="8194" name="Picture 2" descr="C:\Users\Kugan\Music\r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825416"/>
            <a:ext cx="6629400" cy="401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25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8527" y="45622"/>
            <a:ext cx="6229349" cy="253916"/>
          </a:xfrm>
          <a:prstGeom prst="rect">
            <a:avLst/>
          </a:prstGeom>
          <a:noFill/>
        </p:spPr>
        <p:txBody>
          <a:bodyPr wrap="square" rtlCol="0">
            <a:spAutoFit/>
          </a:bodyPr>
          <a:lstStyle/>
          <a:p>
            <a:r>
              <a:rPr lang="en-US" sz="1050" dirty="0">
                <a:solidFill>
                  <a:srgbClr val="FF0000"/>
                </a:solidFill>
              </a:rPr>
              <a:t>Method for detecting rice diseases using trained data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621"/>
            <a:ext cx="6858000" cy="4592279"/>
          </a:xfrm>
          <a:prstGeom prst="rect">
            <a:avLst/>
          </a:prstGeom>
        </p:spPr>
      </p:pic>
    </p:spTree>
    <p:extLst>
      <p:ext uri="{BB962C8B-B14F-4D97-AF65-F5344CB8AC3E}">
        <p14:creationId xmlns:p14="http://schemas.microsoft.com/office/powerpoint/2010/main" val="811421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8527" y="45622"/>
            <a:ext cx="6229349" cy="253916"/>
          </a:xfrm>
          <a:prstGeom prst="rect">
            <a:avLst/>
          </a:prstGeom>
          <a:noFill/>
        </p:spPr>
        <p:txBody>
          <a:bodyPr wrap="square" rtlCol="0">
            <a:spAutoFit/>
          </a:bodyPr>
          <a:lstStyle/>
          <a:p>
            <a:r>
              <a:rPr lang="en-US" sz="1050" dirty="0">
                <a:solidFill>
                  <a:srgbClr val="FF0000"/>
                </a:solidFill>
              </a:rPr>
              <a:t>Method for detecting rice diseases using trained data </a:t>
            </a:r>
          </a:p>
        </p:txBody>
      </p:sp>
      <p:pic>
        <p:nvPicPr>
          <p:cNvPr id="4" name="Picture 3">
            <a:extLst>
              <a:ext uri="{FF2B5EF4-FFF2-40B4-BE49-F238E27FC236}">
                <a16:creationId xmlns:a16="http://schemas.microsoft.com/office/drawing/2014/main" id="{DAB876B5-5D4A-41EC-A9E2-74EBC55D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38" y="526401"/>
            <a:ext cx="5225902" cy="3745229"/>
          </a:xfrm>
          <a:prstGeom prst="rect">
            <a:avLst/>
          </a:prstGeom>
        </p:spPr>
      </p:pic>
    </p:spTree>
    <p:extLst>
      <p:ext uri="{BB962C8B-B14F-4D97-AF65-F5344CB8AC3E}">
        <p14:creationId xmlns:p14="http://schemas.microsoft.com/office/powerpoint/2010/main" val="1016362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8527" y="45622"/>
            <a:ext cx="6229349" cy="400110"/>
          </a:xfrm>
          <a:prstGeom prst="rect">
            <a:avLst/>
          </a:prstGeom>
          <a:noFill/>
        </p:spPr>
        <p:txBody>
          <a:bodyPr wrap="square" rtlCol="0">
            <a:spAutoFit/>
          </a:bodyPr>
          <a:lstStyle/>
          <a:p>
            <a:r>
              <a:rPr lang="en-US" sz="2000" dirty="0">
                <a:solidFill>
                  <a:srgbClr val="FF0000"/>
                </a:solidFill>
              </a:rPr>
              <a:t>Method for detecting rice diseases using trained data </a:t>
            </a:r>
          </a:p>
        </p:txBody>
      </p:sp>
      <p:sp>
        <p:nvSpPr>
          <p:cNvPr id="5" name="TextBox 4">
            <a:extLst>
              <a:ext uri="{FF2B5EF4-FFF2-40B4-BE49-F238E27FC236}">
                <a16:creationId xmlns:a16="http://schemas.microsoft.com/office/drawing/2014/main" id="{42192BA0-5AF3-486C-B162-AC1546DA18BA}"/>
              </a:ext>
            </a:extLst>
          </p:cNvPr>
          <p:cNvSpPr txBox="1"/>
          <p:nvPr/>
        </p:nvSpPr>
        <p:spPr>
          <a:xfrm>
            <a:off x="1428750" y="571500"/>
            <a:ext cx="3143250" cy="2469907"/>
          </a:xfrm>
          <a:prstGeom prst="rect">
            <a:avLst/>
          </a:prstGeom>
          <a:noFill/>
        </p:spPr>
        <p:txBody>
          <a:bodyPr wrap="square" rtlCol="0">
            <a:spAutoFit/>
          </a:bodyPr>
          <a:lstStyle/>
          <a:p>
            <a:r>
              <a:rPr lang="en-US" sz="1600" b="1" dirty="0">
                <a:solidFill>
                  <a:schemeClr val="accent4"/>
                </a:solidFill>
              </a:rPr>
              <a:t>Backend Technologies</a:t>
            </a:r>
          </a:p>
          <a:p>
            <a:endParaRPr lang="en-US" sz="1600" dirty="0"/>
          </a:p>
          <a:p>
            <a:endParaRPr lang="en-US" sz="1600" dirty="0"/>
          </a:p>
          <a:p>
            <a:pPr marL="214313" indent="-214313">
              <a:buFont typeface="Wingdings" panose="05000000000000000000" pitchFamily="2" charset="2"/>
              <a:buChar char="§"/>
            </a:pPr>
            <a:r>
              <a:rPr lang="en-US" sz="1600" dirty="0">
                <a:solidFill>
                  <a:schemeClr val="bg1"/>
                </a:solidFill>
              </a:rPr>
              <a:t>Python</a:t>
            </a:r>
          </a:p>
          <a:p>
            <a:pPr marL="214313" indent="-214313">
              <a:buFont typeface="Wingdings" panose="05000000000000000000" pitchFamily="2" charset="2"/>
              <a:buChar char="§"/>
            </a:pPr>
            <a:r>
              <a:rPr lang="en-US" sz="1600" dirty="0">
                <a:solidFill>
                  <a:schemeClr val="bg1"/>
                </a:solidFill>
              </a:rPr>
              <a:t>pyCharm</a:t>
            </a:r>
          </a:p>
          <a:p>
            <a:pPr marL="214313" indent="-214313">
              <a:buFont typeface="Wingdings" panose="05000000000000000000" pitchFamily="2" charset="2"/>
              <a:buChar char="§"/>
            </a:pPr>
            <a:r>
              <a:rPr lang="en-US" sz="1600" dirty="0">
                <a:solidFill>
                  <a:schemeClr val="bg1"/>
                </a:solidFill>
              </a:rPr>
              <a:t>cnn algorithm</a:t>
            </a:r>
          </a:p>
          <a:p>
            <a:pPr marL="214313" indent="-214313">
              <a:buFont typeface="Wingdings" panose="05000000000000000000" pitchFamily="2" charset="2"/>
              <a:buChar char="§"/>
            </a:pPr>
            <a:r>
              <a:rPr lang="en-US" sz="1600" dirty="0">
                <a:solidFill>
                  <a:schemeClr val="bg1"/>
                </a:solidFill>
              </a:rPr>
              <a:t>Tensorflow, keras libraries</a:t>
            </a:r>
          </a:p>
          <a:p>
            <a:pPr marL="214313" indent="-214313">
              <a:buFont typeface="Wingdings" panose="05000000000000000000" pitchFamily="2" charset="2"/>
              <a:buChar char="§"/>
            </a:pPr>
            <a:r>
              <a:rPr lang="en-US" sz="1600" dirty="0">
                <a:solidFill>
                  <a:schemeClr val="bg1"/>
                </a:solidFill>
              </a:rPr>
              <a:t>Artificial Intelligent(ML, DL)</a:t>
            </a:r>
          </a:p>
          <a:p>
            <a:pPr marL="214313" indent="-214313">
              <a:buFont typeface="Wingdings" panose="05000000000000000000" pitchFamily="2" charset="2"/>
              <a:buChar char="§"/>
            </a:pPr>
            <a:r>
              <a:rPr lang="en-US" sz="1600" dirty="0">
                <a:solidFill>
                  <a:schemeClr val="bg1"/>
                </a:solidFill>
              </a:rPr>
              <a:t>Google cloud</a:t>
            </a:r>
          </a:p>
          <a:p>
            <a:endParaRPr lang="en-US" sz="1050" dirty="0"/>
          </a:p>
        </p:txBody>
      </p:sp>
      <p:sp>
        <p:nvSpPr>
          <p:cNvPr id="6" name="TextBox 5">
            <a:extLst>
              <a:ext uri="{FF2B5EF4-FFF2-40B4-BE49-F238E27FC236}">
                <a16:creationId xmlns:a16="http://schemas.microsoft.com/office/drawing/2014/main" id="{39790286-8F08-4C00-B283-E83F2364FA81}"/>
              </a:ext>
            </a:extLst>
          </p:cNvPr>
          <p:cNvSpPr txBox="1"/>
          <p:nvPr/>
        </p:nvSpPr>
        <p:spPr>
          <a:xfrm>
            <a:off x="5086352" y="2914448"/>
            <a:ext cx="2857500" cy="1238801"/>
          </a:xfrm>
          <a:prstGeom prst="rect">
            <a:avLst/>
          </a:prstGeom>
          <a:noFill/>
        </p:spPr>
        <p:txBody>
          <a:bodyPr wrap="square" rtlCol="0">
            <a:spAutoFit/>
          </a:bodyPr>
          <a:lstStyle/>
          <a:p>
            <a:r>
              <a:rPr lang="en-US" sz="1600" dirty="0">
                <a:solidFill>
                  <a:schemeClr val="accent4"/>
                </a:solidFill>
              </a:rPr>
              <a:t>Frontend Technologies</a:t>
            </a:r>
          </a:p>
          <a:p>
            <a:endParaRPr lang="en-US" sz="1600" dirty="0"/>
          </a:p>
          <a:p>
            <a:pPr marL="214313" indent="-214313">
              <a:buFont typeface="Wingdings" panose="05000000000000000000" pitchFamily="2" charset="2"/>
              <a:buChar char="ü"/>
            </a:pPr>
            <a:r>
              <a:rPr lang="en-US" sz="1600" dirty="0">
                <a:solidFill>
                  <a:schemeClr val="bg1"/>
                </a:solidFill>
              </a:rPr>
              <a:t>Android Studio</a:t>
            </a:r>
          </a:p>
          <a:p>
            <a:pPr marL="214313" indent="-214313">
              <a:buFont typeface="Wingdings" panose="05000000000000000000" pitchFamily="2" charset="2"/>
              <a:buChar char="ü"/>
            </a:pPr>
            <a:r>
              <a:rPr lang="en-US" sz="1600" dirty="0">
                <a:solidFill>
                  <a:schemeClr val="bg1"/>
                </a:solidFill>
              </a:rPr>
              <a:t>Java</a:t>
            </a:r>
          </a:p>
          <a:p>
            <a:endParaRPr lang="en-US" sz="1050" dirty="0"/>
          </a:p>
        </p:txBody>
      </p:sp>
    </p:spTree>
    <p:extLst>
      <p:ext uri="{BB962C8B-B14F-4D97-AF65-F5344CB8AC3E}">
        <p14:creationId xmlns:p14="http://schemas.microsoft.com/office/powerpoint/2010/main" val="1381450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1616F1-874C-488D-913F-BA562AD5BE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39903" y="523655"/>
            <a:ext cx="2642190" cy="4058978"/>
          </a:xfrm>
          <a:prstGeom prst="rect">
            <a:avLst/>
          </a:prstGeom>
        </p:spPr>
      </p:pic>
    </p:spTree>
    <p:extLst>
      <p:ext uri="{BB962C8B-B14F-4D97-AF65-F5344CB8AC3E}">
        <p14:creationId xmlns:p14="http://schemas.microsoft.com/office/powerpoint/2010/main" val="135261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5750"/>
            <a:ext cx="6137910" cy="788670"/>
          </a:xfrm>
        </p:spPr>
        <p:txBody>
          <a:bodyPr>
            <a:normAutofit/>
          </a:bodyPr>
          <a:lstStyle/>
          <a:p>
            <a:r>
              <a:rPr lang="en-GB" dirty="0"/>
              <a:t>Achievements and Individual Progress</a:t>
            </a:r>
            <a:endParaRPr lang="en-US" dirty="0"/>
          </a:p>
        </p:txBody>
      </p:sp>
      <p:sp>
        <p:nvSpPr>
          <p:cNvPr id="3" name="TextBox 2"/>
          <p:cNvSpPr txBox="1"/>
          <p:nvPr/>
        </p:nvSpPr>
        <p:spPr>
          <a:xfrm>
            <a:off x="1281223" y="1275907"/>
            <a:ext cx="7075968" cy="5216813"/>
          </a:xfrm>
          <a:prstGeom prst="rect">
            <a:avLst/>
          </a:prstGeom>
          <a:noFill/>
        </p:spPr>
        <p:txBody>
          <a:bodyPr wrap="square" rtlCol="0">
            <a:spAutoFit/>
          </a:bodyPr>
          <a:lstStyle/>
          <a:p>
            <a:pPr marL="257175" indent="-257175">
              <a:lnSpc>
                <a:spcPct val="150000"/>
              </a:lnSpc>
              <a:buClr>
                <a:schemeClr val="bg1"/>
              </a:buClr>
              <a:buFont typeface="Arial" panose="020B0604020202020204" pitchFamily="34" charset="0"/>
              <a:buChar char="•"/>
            </a:pPr>
            <a:r>
              <a:rPr lang="en-US" sz="2000" b="1" dirty="0">
                <a:solidFill>
                  <a:schemeClr val="bg1"/>
                </a:solidFill>
              </a:rPr>
              <a:t>Analyzed the requirements &amp; Dataset.</a:t>
            </a:r>
          </a:p>
          <a:p>
            <a:pPr marL="257175" indent="-257175">
              <a:lnSpc>
                <a:spcPct val="150000"/>
              </a:lnSpc>
              <a:buClr>
                <a:schemeClr val="bg1"/>
              </a:buClr>
              <a:buFont typeface="Arial" panose="020B0604020202020204" pitchFamily="34" charset="0"/>
              <a:buChar char="•"/>
            </a:pPr>
            <a:r>
              <a:rPr lang="en-US" sz="2000" b="1" dirty="0">
                <a:solidFill>
                  <a:schemeClr val="bg1"/>
                </a:solidFill>
              </a:rPr>
              <a:t>Check Key Pillars and Technology Feasibility.</a:t>
            </a:r>
          </a:p>
          <a:p>
            <a:pPr marL="257175" indent="-257175">
              <a:lnSpc>
                <a:spcPct val="150000"/>
              </a:lnSpc>
              <a:buClr>
                <a:schemeClr val="bg1"/>
              </a:buClr>
              <a:buFont typeface="Arial" panose="020B0604020202020204" pitchFamily="34" charset="0"/>
              <a:buChar char="•"/>
            </a:pPr>
            <a:r>
              <a:rPr lang="en-US" sz="2000" b="1" dirty="0">
                <a:solidFill>
                  <a:schemeClr val="bg1"/>
                </a:solidFill>
              </a:rPr>
              <a:t>Planning the Method for the plant diseases Analysis.</a:t>
            </a:r>
          </a:p>
          <a:p>
            <a:pPr marL="257175" indent="-257175">
              <a:lnSpc>
                <a:spcPct val="150000"/>
              </a:lnSpc>
              <a:buClr>
                <a:schemeClr val="bg1"/>
              </a:buClr>
              <a:buFont typeface="Arial" panose="020B0604020202020204" pitchFamily="34" charset="0"/>
              <a:buChar char="•"/>
            </a:pPr>
            <a:r>
              <a:rPr lang="en-US" sz="2000" b="1" dirty="0">
                <a:solidFill>
                  <a:schemeClr val="bg1"/>
                </a:solidFill>
              </a:rPr>
              <a:t>Collect images for different types of diseases in plant.</a:t>
            </a:r>
          </a:p>
          <a:p>
            <a:pPr marL="257175" indent="-257175">
              <a:lnSpc>
                <a:spcPct val="150000"/>
              </a:lnSpc>
              <a:buClr>
                <a:schemeClr val="bg1"/>
              </a:buClr>
              <a:buFont typeface="Arial" panose="020B0604020202020204" pitchFamily="34" charset="0"/>
              <a:buChar char="•"/>
            </a:pPr>
            <a:r>
              <a:rPr lang="en-US" sz="2000" b="1" dirty="0">
                <a:solidFill>
                  <a:schemeClr val="bg1"/>
                </a:solidFill>
              </a:rPr>
              <a:t>Design and Develop the Analysis Model.</a:t>
            </a:r>
          </a:p>
          <a:p>
            <a:pPr marL="257175" indent="-257175">
              <a:lnSpc>
                <a:spcPct val="150000"/>
              </a:lnSpc>
              <a:buClr>
                <a:schemeClr val="bg1"/>
              </a:buClr>
              <a:buFont typeface="Arial" panose="020B0604020202020204" pitchFamily="34" charset="0"/>
              <a:buChar char="•"/>
            </a:pPr>
            <a:r>
              <a:rPr lang="en-US" sz="2000" b="1" dirty="0">
                <a:solidFill>
                  <a:schemeClr val="bg1"/>
                </a:solidFill>
              </a:rPr>
              <a:t>Train the Model Using Dataset.</a:t>
            </a:r>
          </a:p>
          <a:p>
            <a:pPr marL="257175" indent="-257175">
              <a:lnSpc>
                <a:spcPct val="150000"/>
              </a:lnSpc>
              <a:buClr>
                <a:schemeClr val="bg1"/>
              </a:buClr>
              <a:buFont typeface="Arial" panose="020B0604020202020204" pitchFamily="34" charset="0"/>
              <a:buChar char="•"/>
            </a:pPr>
            <a:r>
              <a:rPr lang="en-US" sz="2000" b="1" dirty="0">
                <a:solidFill>
                  <a:schemeClr val="bg1"/>
                </a:solidFill>
              </a:rPr>
              <a:t>Get most accurate result using test data</a:t>
            </a:r>
          </a:p>
          <a:p>
            <a:pPr>
              <a:lnSpc>
                <a:spcPct val="150000"/>
              </a:lnSpc>
              <a:buClr>
                <a:schemeClr val="bg1"/>
              </a:buClr>
            </a:pPr>
            <a:endParaRPr lang="en-US" sz="1500" b="1" dirty="0">
              <a:solidFill>
                <a:schemeClr val="bg1"/>
              </a:solidFill>
            </a:endParaRPr>
          </a:p>
          <a:p>
            <a:pPr marL="257175" indent="-257175">
              <a:lnSpc>
                <a:spcPct val="150000"/>
              </a:lnSpc>
              <a:buClr>
                <a:schemeClr val="bg1"/>
              </a:buClr>
              <a:buFont typeface="Arial" panose="020B0604020202020204" pitchFamily="34" charset="0"/>
              <a:buChar char="•"/>
            </a:pPr>
            <a:endParaRPr lang="en-US" sz="1500" b="1" dirty="0">
              <a:solidFill>
                <a:schemeClr val="bg1"/>
              </a:solidFill>
            </a:endParaRPr>
          </a:p>
          <a:p>
            <a:pPr marL="257175" indent="-257175">
              <a:lnSpc>
                <a:spcPct val="150000"/>
              </a:lnSpc>
              <a:buClr>
                <a:schemeClr val="bg1"/>
              </a:buClr>
              <a:buFont typeface="Arial" panose="020B0604020202020204" pitchFamily="34" charset="0"/>
              <a:buChar char="•"/>
            </a:pPr>
            <a:endParaRPr lang="en-US" sz="1500" b="1" dirty="0">
              <a:solidFill>
                <a:schemeClr val="bg1"/>
              </a:solidFill>
            </a:endParaRPr>
          </a:p>
          <a:p>
            <a:pPr marL="257175" indent="-257175">
              <a:lnSpc>
                <a:spcPct val="150000"/>
              </a:lnSpc>
              <a:buClr>
                <a:schemeClr val="bg1"/>
              </a:buClr>
              <a:buFont typeface="Arial" panose="020B0604020202020204" pitchFamily="34" charset="0"/>
              <a:buChar char="•"/>
            </a:pPr>
            <a:endParaRPr lang="en-US" sz="1500" b="1" dirty="0">
              <a:solidFill>
                <a:schemeClr val="bg1"/>
              </a:solidFill>
            </a:endParaRPr>
          </a:p>
          <a:p>
            <a:pPr marL="257175" indent="-257175">
              <a:lnSpc>
                <a:spcPct val="150000"/>
              </a:lnSpc>
              <a:buClr>
                <a:schemeClr val="bg1"/>
              </a:buClr>
              <a:buFont typeface="Arial" panose="020B0604020202020204" pitchFamily="34" charset="0"/>
              <a:buChar char="•"/>
            </a:pPr>
            <a:endParaRPr lang="en-US" sz="1500" b="1" dirty="0">
              <a:solidFill>
                <a:schemeClr val="bg1"/>
              </a:solidFill>
            </a:endParaRPr>
          </a:p>
          <a:p>
            <a:endParaRPr lang="en-US" sz="1050" dirty="0"/>
          </a:p>
        </p:txBody>
      </p:sp>
    </p:spTree>
    <p:extLst>
      <p:ext uri="{BB962C8B-B14F-4D97-AF65-F5344CB8AC3E}">
        <p14:creationId xmlns:p14="http://schemas.microsoft.com/office/powerpoint/2010/main" val="314182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 Placeholder 5"/>
          <p:cNvSpPr>
            <a:spLocks noGrp="1"/>
          </p:cNvSpPr>
          <p:nvPr>
            <p:ph type="body" idx="1"/>
          </p:nvPr>
        </p:nvSpPr>
        <p:spPr>
          <a:xfrm>
            <a:off x="841200" y="803577"/>
            <a:ext cx="7461600" cy="3943761"/>
          </a:xfrm>
        </p:spPr>
        <p:txBody>
          <a:bodyPr/>
          <a:lstStyle/>
          <a:p>
            <a:pPr lvl="0"/>
            <a:r>
              <a:rPr lang="en-US" sz="2300" dirty="0"/>
              <a:t>RQ1- Which machine learning algorithms have been used in the literature for crop yield prediction?</a:t>
            </a:r>
          </a:p>
          <a:p>
            <a:pPr lvl="0"/>
            <a:r>
              <a:rPr lang="en-US" sz="2300" dirty="0"/>
              <a:t>RQ2- Which features have been used in literature for crop yield prediction using machine learning?</a:t>
            </a:r>
            <a:r>
              <a:rPr lang="en-US" sz="2300" dirty="0">
                <a:latin typeface="Calibri Light" panose="020F0302020204030204"/>
              </a:rPr>
              <a:t> </a:t>
            </a:r>
          </a:p>
          <a:p>
            <a:pPr lvl="0"/>
            <a:r>
              <a:rPr lang="en-US" sz="2300" dirty="0"/>
              <a:t>RQ3- Which evaluation parameters and evaluation approaches have been used in literature for crop yield prediction?</a:t>
            </a:r>
          </a:p>
          <a:p>
            <a:pPr lvl="0"/>
            <a:r>
              <a:rPr lang="en-US" sz="2800" dirty="0"/>
              <a:t>RQ4- What are challenges in the field of crop yield prediction using machine learning?</a:t>
            </a:r>
          </a:p>
        </p:txBody>
      </p:sp>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SG" sz="3600" dirty="0">
                <a:solidFill>
                  <a:schemeClr val="bg1"/>
                </a:solidFill>
              </a:rPr>
              <a:t>Research Questions</a:t>
            </a:r>
            <a:endParaRPr sz="3600" dirty="0"/>
          </a:p>
        </p:txBody>
      </p:sp>
      <p:sp>
        <p:nvSpPr>
          <p:cNvPr id="11" name="Google Shape;2804;p64"/>
          <p:cNvSpPr/>
          <p:nvPr/>
        </p:nvSpPr>
        <p:spPr>
          <a:xfrm>
            <a:off x="7779553" y="3646826"/>
            <a:ext cx="1060606" cy="1014712"/>
          </a:xfrm>
          <a:custGeom>
            <a:avLst/>
            <a:gdLst/>
            <a:ahLst/>
            <a:cxnLst/>
            <a:rect l="l" t="t" r="r" b="b"/>
            <a:pathLst>
              <a:path w="23526" h="22508" extrusionOk="0">
                <a:moveTo>
                  <a:pt x="18539" y="670"/>
                </a:moveTo>
                <a:cubicBezTo>
                  <a:pt x="18817" y="670"/>
                  <a:pt x="19098" y="770"/>
                  <a:pt x="19323" y="996"/>
                </a:cubicBezTo>
                <a:lnTo>
                  <a:pt x="22003" y="3676"/>
                </a:lnTo>
                <a:cubicBezTo>
                  <a:pt x="22451" y="4123"/>
                  <a:pt x="22451" y="4848"/>
                  <a:pt x="22003" y="5294"/>
                </a:cubicBezTo>
                <a:cubicBezTo>
                  <a:pt x="21780" y="5517"/>
                  <a:pt x="21487" y="5629"/>
                  <a:pt x="21194" y="5629"/>
                </a:cubicBezTo>
                <a:cubicBezTo>
                  <a:pt x="20901" y="5629"/>
                  <a:pt x="20609" y="5517"/>
                  <a:pt x="20385" y="5294"/>
                </a:cubicBezTo>
                <a:lnTo>
                  <a:pt x="17705" y="2614"/>
                </a:lnTo>
                <a:cubicBezTo>
                  <a:pt x="17489" y="2399"/>
                  <a:pt x="17369" y="2108"/>
                  <a:pt x="17370" y="1805"/>
                </a:cubicBezTo>
                <a:cubicBezTo>
                  <a:pt x="17370" y="1126"/>
                  <a:pt x="17948" y="670"/>
                  <a:pt x="18539" y="670"/>
                </a:cubicBezTo>
                <a:close/>
                <a:moveTo>
                  <a:pt x="8384" y="1510"/>
                </a:moveTo>
                <a:cubicBezTo>
                  <a:pt x="8703" y="1510"/>
                  <a:pt x="9021" y="1639"/>
                  <a:pt x="9244" y="1893"/>
                </a:cubicBezTo>
                <a:cubicBezTo>
                  <a:pt x="9639" y="2340"/>
                  <a:pt x="9617" y="3037"/>
                  <a:pt x="9195" y="3459"/>
                </a:cubicBezTo>
                <a:lnTo>
                  <a:pt x="3983" y="8671"/>
                </a:lnTo>
                <a:cubicBezTo>
                  <a:pt x="3764" y="8890"/>
                  <a:pt x="3469" y="9001"/>
                  <a:pt x="3173" y="9001"/>
                </a:cubicBezTo>
                <a:cubicBezTo>
                  <a:pt x="2902" y="9001"/>
                  <a:pt x="2631" y="8908"/>
                  <a:pt x="2418" y="8720"/>
                </a:cubicBezTo>
                <a:cubicBezTo>
                  <a:pt x="1929" y="8289"/>
                  <a:pt x="1904" y="7512"/>
                  <a:pt x="2365" y="7053"/>
                </a:cubicBezTo>
                <a:lnTo>
                  <a:pt x="7577" y="1840"/>
                </a:lnTo>
                <a:cubicBezTo>
                  <a:pt x="7798" y="1619"/>
                  <a:pt x="8091" y="1510"/>
                  <a:pt x="8384" y="1510"/>
                </a:cubicBezTo>
                <a:close/>
                <a:moveTo>
                  <a:pt x="15212" y="1513"/>
                </a:moveTo>
                <a:cubicBezTo>
                  <a:pt x="15490" y="1513"/>
                  <a:pt x="15771" y="1614"/>
                  <a:pt x="15997" y="1840"/>
                </a:cubicBezTo>
                <a:lnTo>
                  <a:pt x="21209" y="7051"/>
                </a:lnTo>
                <a:cubicBezTo>
                  <a:pt x="21631" y="7473"/>
                  <a:pt x="21652" y="8170"/>
                  <a:pt x="21260" y="8617"/>
                </a:cubicBezTo>
                <a:cubicBezTo>
                  <a:pt x="21035" y="8872"/>
                  <a:pt x="20717" y="9001"/>
                  <a:pt x="20399" y="9001"/>
                </a:cubicBezTo>
                <a:cubicBezTo>
                  <a:pt x="20106" y="9001"/>
                  <a:pt x="19813" y="8892"/>
                  <a:pt x="19592" y="8671"/>
                </a:cubicBezTo>
                <a:lnTo>
                  <a:pt x="14379" y="3457"/>
                </a:lnTo>
                <a:cubicBezTo>
                  <a:pt x="14163" y="3243"/>
                  <a:pt x="14043" y="2951"/>
                  <a:pt x="14044" y="2648"/>
                </a:cubicBezTo>
                <a:lnTo>
                  <a:pt x="14043" y="2648"/>
                </a:lnTo>
                <a:cubicBezTo>
                  <a:pt x="14043" y="1969"/>
                  <a:pt x="14620" y="1513"/>
                  <a:pt x="15212" y="1513"/>
                </a:cubicBezTo>
                <a:close/>
                <a:moveTo>
                  <a:pt x="7779" y="5807"/>
                </a:moveTo>
                <a:lnTo>
                  <a:pt x="11309" y="9337"/>
                </a:lnTo>
                <a:lnTo>
                  <a:pt x="9863" y="10783"/>
                </a:lnTo>
                <a:lnTo>
                  <a:pt x="6335" y="7253"/>
                </a:lnTo>
                <a:lnTo>
                  <a:pt x="7779" y="5807"/>
                </a:lnTo>
                <a:close/>
                <a:moveTo>
                  <a:pt x="13699" y="11728"/>
                </a:moveTo>
                <a:lnTo>
                  <a:pt x="17225" y="15254"/>
                </a:lnTo>
                <a:lnTo>
                  <a:pt x="15781" y="16699"/>
                </a:lnTo>
                <a:lnTo>
                  <a:pt x="12254" y="13172"/>
                </a:lnTo>
                <a:lnTo>
                  <a:pt x="13699" y="11728"/>
                </a:lnTo>
                <a:close/>
                <a:moveTo>
                  <a:pt x="3175" y="13522"/>
                </a:moveTo>
                <a:cubicBezTo>
                  <a:pt x="3468" y="13522"/>
                  <a:pt x="3762" y="13632"/>
                  <a:pt x="3983" y="13853"/>
                </a:cubicBezTo>
                <a:lnTo>
                  <a:pt x="9195" y="19065"/>
                </a:lnTo>
                <a:cubicBezTo>
                  <a:pt x="9411" y="19280"/>
                  <a:pt x="9531" y="19571"/>
                  <a:pt x="9531" y="19874"/>
                </a:cubicBezTo>
                <a:cubicBezTo>
                  <a:pt x="9531" y="20553"/>
                  <a:pt x="8954" y="21010"/>
                  <a:pt x="8362" y="21010"/>
                </a:cubicBezTo>
                <a:cubicBezTo>
                  <a:pt x="8084" y="21010"/>
                  <a:pt x="7803" y="20909"/>
                  <a:pt x="7577" y="20683"/>
                </a:cubicBezTo>
                <a:lnTo>
                  <a:pt x="2365" y="15471"/>
                </a:lnTo>
                <a:cubicBezTo>
                  <a:pt x="1945" y="15051"/>
                  <a:pt x="1922" y="14352"/>
                  <a:pt x="2316" y="13906"/>
                </a:cubicBezTo>
                <a:cubicBezTo>
                  <a:pt x="2540" y="13651"/>
                  <a:pt x="2857" y="13522"/>
                  <a:pt x="3175" y="13522"/>
                </a:cubicBezTo>
                <a:close/>
                <a:moveTo>
                  <a:pt x="20400" y="13523"/>
                </a:moveTo>
                <a:cubicBezTo>
                  <a:pt x="20694" y="13523"/>
                  <a:pt x="20988" y="13633"/>
                  <a:pt x="21209" y="13853"/>
                </a:cubicBezTo>
                <a:cubicBezTo>
                  <a:pt x="21650" y="14293"/>
                  <a:pt x="21650" y="15031"/>
                  <a:pt x="21209" y="15471"/>
                </a:cubicBezTo>
                <a:lnTo>
                  <a:pt x="15997" y="20683"/>
                </a:lnTo>
                <a:cubicBezTo>
                  <a:pt x="15776" y="20904"/>
                  <a:pt x="15482" y="21013"/>
                  <a:pt x="15189" y="21013"/>
                </a:cubicBezTo>
                <a:cubicBezTo>
                  <a:pt x="14871" y="21013"/>
                  <a:pt x="14553" y="20884"/>
                  <a:pt x="14330" y="20631"/>
                </a:cubicBezTo>
                <a:cubicBezTo>
                  <a:pt x="13936" y="20184"/>
                  <a:pt x="13957" y="19485"/>
                  <a:pt x="14379" y="19065"/>
                </a:cubicBezTo>
                <a:lnTo>
                  <a:pt x="19591" y="13853"/>
                </a:lnTo>
                <a:cubicBezTo>
                  <a:pt x="19811" y="13633"/>
                  <a:pt x="20106" y="13523"/>
                  <a:pt x="20400" y="13523"/>
                </a:cubicBezTo>
                <a:close/>
                <a:moveTo>
                  <a:pt x="21238" y="16849"/>
                </a:moveTo>
                <a:cubicBezTo>
                  <a:pt x="21530" y="16849"/>
                  <a:pt x="21823" y="16961"/>
                  <a:pt x="22047" y="17185"/>
                </a:cubicBezTo>
                <a:cubicBezTo>
                  <a:pt x="22490" y="17630"/>
                  <a:pt x="22493" y="18349"/>
                  <a:pt x="22053" y="18797"/>
                </a:cubicBezTo>
                <a:lnTo>
                  <a:pt x="19372" y="21477"/>
                </a:lnTo>
                <a:cubicBezTo>
                  <a:pt x="19150" y="21695"/>
                  <a:pt x="18861" y="21803"/>
                  <a:pt x="18573" y="21803"/>
                </a:cubicBezTo>
                <a:cubicBezTo>
                  <a:pt x="18280" y="21803"/>
                  <a:pt x="17986" y="21691"/>
                  <a:pt x="17763" y="21467"/>
                </a:cubicBezTo>
                <a:cubicBezTo>
                  <a:pt x="17321" y="21025"/>
                  <a:pt x="17316" y="20307"/>
                  <a:pt x="17754" y="19860"/>
                </a:cubicBezTo>
                <a:lnTo>
                  <a:pt x="20435" y="17179"/>
                </a:lnTo>
                <a:cubicBezTo>
                  <a:pt x="20658" y="16959"/>
                  <a:pt x="20948" y="16849"/>
                  <a:pt x="21238" y="16849"/>
                </a:cubicBezTo>
                <a:close/>
                <a:moveTo>
                  <a:pt x="2387" y="16900"/>
                </a:moveTo>
                <a:cubicBezTo>
                  <a:pt x="2677" y="16900"/>
                  <a:pt x="2967" y="17009"/>
                  <a:pt x="3190" y="17228"/>
                </a:cubicBezTo>
                <a:lnTo>
                  <a:pt x="5871" y="19909"/>
                </a:lnTo>
                <a:cubicBezTo>
                  <a:pt x="6085" y="20123"/>
                  <a:pt x="6206" y="20415"/>
                  <a:pt x="6206" y="20718"/>
                </a:cubicBezTo>
                <a:cubicBezTo>
                  <a:pt x="6206" y="21397"/>
                  <a:pt x="5627" y="21853"/>
                  <a:pt x="5036" y="21853"/>
                </a:cubicBezTo>
                <a:cubicBezTo>
                  <a:pt x="4758" y="21853"/>
                  <a:pt x="4477" y="21752"/>
                  <a:pt x="4251" y="21527"/>
                </a:cubicBezTo>
                <a:lnTo>
                  <a:pt x="1572" y="18846"/>
                </a:lnTo>
                <a:cubicBezTo>
                  <a:pt x="1130" y="18398"/>
                  <a:pt x="1133" y="17679"/>
                  <a:pt x="1578" y="17234"/>
                </a:cubicBezTo>
                <a:cubicBezTo>
                  <a:pt x="1801" y="17011"/>
                  <a:pt x="2094" y="16900"/>
                  <a:pt x="2387" y="16900"/>
                </a:cubicBezTo>
                <a:close/>
                <a:moveTo>
                  <a:pt x="18514" y="0"/>
                </a:moveTo>
                <a:cubicBezTo>
                  <a:pt x="18311" y="0"/>
                  <a:pt x="18105" y="35"/>
                  <a:pt x="17906" y="106"/>
                </a:cubicBezTo>
                <a:cubicBezTo>
                  <a:pt x="17250" y="341"/>
                  <a:pt x="16787" y="933"/>
                  <a:pt x="16719" y="1626"/>
                </a:cubicBezTo>
                <a:lnTo>
                  <a:pt x="16464" y="1373"/>
                </a:lnTo>
                <a:cubicBezTo>
                  <a:pt x="16117" y="1025"/>
                  <a:pt x="15653" y="851"/>
                  <a:pt x="15189" y="851"/>
                </a:cubicBezTo>
                <a:cubicBezTo>
                  <a:pt x="14725" y="851"/>
                  <a:pt x="14260" y="1025"/>
                  <a:pt x="13912" y="1373"/>
                </a:cubicBezTo>
                <a:cubicBezTo>
                  <a:pt x="13218" y="2067"/>
                  <a:pt x="13218" y="3228"/>
                  <a:pt x="13912" y="3924"/>
                </a:cubicBezTo>
                <a:lnTo>
                  <a:pt x="15330" y="5341"/>
                </a:lnTo>
                <a:lnTo>
                  <a:pt x="11789" y="8884"/>
                </a:lnTo>
                <a:lnTo>
                  <a:pt x="8247" y="5341"/>
                </a:lnTo>
                <a:lnTo>
                  <a:pt x="9663" y="3924"/>
                </a:lnTo>
                <a:cubicBezTo>
                  <a:pt x="10310" y="3278"/>
                  <a:pt x="10363" y="2214"/>
                  <a:pt x="9784" y="1506"/>
                </a:cubicBezTo>
                <a:cubicBezTo>
                  <a:pt x="9429" y="1073"/>
                  <a:pt x="8907" y="852"/>
                  <a:pt x="8384" y="852"/>
                </a:cubicBezTo>
                <a:cubicBezTo>
                  <a:pt x="7923" y="852"/>
                  <a:pt x="7461" y="1024"/>
                  <a:pt x="7112" y="1373"/>
                </a:cubicBezTo>
                <a:cubicBezTo>
                  <a:pt x="7010" y="1474"/>
                  <a:pt x="6909" y="1576"/>
                  <a:pt x="6807" y="1677"/>
                </a:cubicBezTo>
                <a:cubicBezTo>
                  <a:pt x="6711" y="689"/>
                  <a:pt x="5854" y="64"/>
                  <a:pt x="4980" y="64"/>
                </a:cubicBezTo>
                <a:cubicBezTo>
                  <a:pt x="4538" y="64"/>
                  <a:pt x="4091" y="224"/>
                  <a:pt x="3737" y="578"/>
                </a:cubicBezTo>
                <a:lnTo>
                  <a:pt x="3431" y="883"/>
                </a:lnTo>
                <a:cubicBezTo>
                  <a:pt x="3198" y="1116"/>
                  <a:pt x="3423" y="1447"/>
                  <a:pt x="3677" y="1447"/>
                </a:cubicBezTo>
                <a:cubicBezTo>
                  <a:pt x="3752" y="1447"/>
                  <a:pt x="3829" y="1418"/>
                  <a:pt x="3898" y="1350"/>
                </a:cubicBezTo>
                <a:lnTo>
                  <a:pt x="4202" y="1045"/>
                </a:lnTo>
                <a:cubicBezTo>
                  <a:pt x="4427" y="815"/>
                  <a:pt x="4725" y="700"/>
                  <a:pt x="5022" y="700"/>
                </a:cubicBezTo>
                <a:cubicBezTo>
                  <a:pt x="5315" y="700"/>
                  <a:pt x="5608" y="811"/>
                  <a:pt x="5832" y="1035"/>
                </a:cubicBezTo>
                <a:cubicBezTo>
                  <a:pt x="6283" y="1486"/>
                  <a:pt x="6278" y="2218"/>
                  <a:pt x="5822" y="2663"/>
                </a:cubicBezTo>
                <a:lnTo>
                  <a:pt x="3141" y="5344"/>
                </a:lnTo>
                <a:cubicBezTo>
                  <a:pt x="2917" y="5571"/>
                  <a:pt x="2621" y="5685"/>
                  <a:pt x="2325" y="5685"/>
                </a:cubicBezTo>
                <a:cubicBezTo>
                  <a:pt x="2032" y="5685"/>
                  <a:pt x="1739" y="5573"/>
                  <a:pt x="1516" y="5349"/>
                </a:cubicBezTo>
                <a:cubicBezTo>
                  <a:pt x="1066" y="4900"/>
                  <a:pt x="1069" y="4171"/>
                  <a:pt x="1522" y="3726"/>
                </a:cubicBezTo>
                <a:lnTo>
                  <a:pt x="2890" y="2357"/>
                </a:lnTo>
                <a:cubicBezTo>
                  <a:pt x="3123" y="2124"/>
                  <a:pt x="2898" y="1793"/>
                  <a:pt x="2645" y="1793"/>
                </a:cubicBezTo>
                <a:cubicBezTo>
                  <a:pt x="2570" y="1793"/>
                  <a:pt x="2493" y="1822"/>
                  <a:pt x="2425" y="1890"/>
                </a:cubicBezTo>
                <a:lnTo>
                  <a:pt x="1055" y="3259"/>
                </a:lnTo>
                <a:cubicBezTo>
                  <a:pt x="1" y="4313"/>
                  <a:pt x="666" y="6184"/>
                  <a:pt x="2155" y="6329"/>
                </a:cubicBezTo>
                <a:lnTo>
                  <a:pt x="1899" y="6586"/>
                </a:lnTo>
                <a:cubicBezTo>
                  <a:pt x="1203" y="7282"/>
                  <a:pt x="1203" y="8443"/>
                  <a:pt x="1899" y="9137"/>
                </a:cubicBezTo>
                <a:cubicBezTo>
                  <a:pt x="2246" y="9485"/>
                  <a:pt x="2710" y="9659"/>
                  <a:pt x="3174" y="9659"/>
                </a:cubicBezTo>
                <a:cubicBezTo>
                  <a:pt x="3638" y="9659"/>
                  <a:pt x="4103" y="9485"/>
                  <a:pt x="4450" y="9137"/>
                </a:cubicBezTo>
                <a:lnTo>
                  <a:pt x="5866" y="7721"/>
                </a:lnTo>
                <a:lnTo>
                  <a:pt x="9410" y="11261"/>
                </a:lnTo>
                <a:lnTo>
                  <a:pt x="5868" y="14803"/>
                </a:lnTo>
                <a:lnTo>
                  <a:pt x="4450" y="13387"/>
                </a:lnTo>
                <a:cubicBezTo>
                  <a:pt x="4103" y="13039"/>
                  <a:pt x="3639" y="12865"/>
                  <a:pt x="3175" y="12865"/>
                </a:cubicBezTo>
                <a:cubicBezTo>
                  <a:pt x="2711" y="12865"/>
                  <a:pt x="2246" y="13039"/>
                  <a:pt x="1899" y="13387"/>
                </a:cubicBezTo>
                <a:cubicBezTo>
                  <a:pt x="1203" y="14081"/>
                  <a:pt x="1204" y="15242"/>
                  <a:pt x="1899" y="15938"/>
                </a:cubicBezTo>
                <a:lnTo>
                  <a:pt x="2204" y="16242"/>
                </a:lnTo>
                <a:cubicBezTo>
                  <a:pt x="1510" y="16311"/>
                  <a:pt x="916" y="16773"/>
                  <a:pt x="681" y="17430"/>
                </a:cubicBezTo>
                <a:cubicBezTo>
                  <a:pt x="446" y="18087"/>
                  <a:pt x="611" y="18820"/>
                  <a:pt x="1104" y="19313"/>
                </a:cubicBezTo>
                <a:lnTo>
                  <a:pt x="3785" y="21994"/>
                </a:lnTo>
                <a:cubicBezTo>
                  <a:pt x="4139" y="22348"/>
                  <a:pt x="4585" y="22508"/>
                  <a:pt x="5028" y="22508"/>
                </a:cubicBezTo>
                <a:cubicBezTo>
                  <a:pt x="5903" y="22508"/>
                  <a:pt x="6761" y="21882"/>
                  <a:pt x="6857" y="20895"/>
                </a:cubicBezTo>
                <a:cubicBezTo>
                  <a:pt x="6941" y="20980"/>
                  <a:pt x="7026" y="21064"/>
                  <a:pt x="7110" y="21150"/>
                </a:cubicBezTo>
                <a:cubicBezTo>
                  <a:pt x="7458" y="21497"/>
                  <a:pt x="7923" y="21671"/>
                  <a:pt x="8387" y="21671"/>
                </a:cubicBezTo>
                <a:cubicBezTo>
                  <a:pt x="8850" y="21671"/>
                  <a:pt x="9314" y="21498"/>
                  <a:pt x="9662" y="21150"/>
                </a:cubicBezTo>
                <a:cubicBezTo>
                  <a:pt x="10356" y="20454"/>
                  <a:pt x="10358" y="19293"/>
                  <a:pt x="9662" y="18598"/>
                </a:cubicBezTo>
                <a:lnTo>
                  <a:pt x="8244" y="17180"/>
                </a:lnTo>
                <a:lnTo>
                  <a:pt x="9379" y="16045"/>
                </a:lnTo>
                <a:cubicBezTo>
                  <a:pt x="9612" y="15813"/>
                  <a:pt x="9386" y="15482"/>
                  <a:pt x="9133" y="15482"/>
                </a:cubicBezTo>
                <a:cubicBezTo>
                  <a:pt x="9059" y="15482"/>
                  <a:pt x="8982" y="15510"/>
                  <a:pt x="8914" y="15579"/>
                </a:cubicBezTo>
                <a:lnTo>
                  <a:pt x="7777" y="16715"/>
                </a:lnTo>
                <a:lnTo>
                  <a:pt x="6333" y="15270"/>
                </a:lnTo>
                <a:lnTo>
                  <a:pt x="15796" y="5807"/>
                </a:lnTo>
                <a:lnTo>
                  <a:pt x="17239" y="7253"/>
                </a:lnTo>
                <a:lnTo>
                  <a:pt x="9981" y="14513"/>
                </a:lnTo>
                <a:cubicBezTo>
                  <a:pt x="9748" y="14746"/>
                  <a:pt x="9973" y="15077"/>
                  <a:pt x="10227" y="15077"/>
                </a:cubicBezTo>
                <a:cubicBezTo>
                  <a:pt x="10301" y="15077"/>
                  <a:pt x="10378" y="15048"/>
                  <a:pt x="10446" y="14980"/>
                </a:cubicBezTo>
                <a:lnTo>
                  <a:pt x="11787" y="13639"/>
                </a:lnTo>
                <a:lnTo>
                  <a:pt x="15330" y="17180"/>
                </a:lnTo>
                <a:lnTo>
                  <a:pt x="13912" y="18598"/>
                </a:lnTo>
                <a:cubicBezTo>
                  <a:pt x="13266" y="19243"/>
                  <a:pt x="13212" y="20309"/>
                  <a:pt x="13792" y="21016"/>
                </a:cubicBezTo>
                <a:cubicBezTo>
                  <a:pt x="14147" y="21449"/>
                  <a:pt x="14669" y="21669"/>
                  <a:pt x="15192" y="21669"/>
                </a:cubicBezTo>
                <a:cubicBezTo>
                  <a:pt x="15653" y="21669"/>
                  <a:pt x="16115" y="21498"/>
                  <a:pt x="16464" y="21150"/>
                </a:cubicBezTo>
                <a:lnTo>
                  <a:pt x="16768" y="20844"/>
                </a:lnTo>
                <a:cubicBezTo>
                  <a:pt x="16865" y="21831"/>
                  <a:pt x="17723" y="22458"/>
                  <a:pt x="18597" y="22458"/>
                </a:cubicBezTo>
                <a:cubicBezTo>
                  <a:pt x="19039" y="22458"/>
                  <a:pt x="19485" y="22298"/>
                  <a:pt x="19839" y="21944"/>
                </a:cubicBezTo>
                <a:lnTo>
                  <a:pt x="22521" y="19264"/>
                </a:lnTo>
                <a:cubicBezTo>
                  <a:pt x="23224" y="18558"/>
                  <a:pt x="23224" y="17417"/>
                  <a:pt x="22521" y="16712"/>
                </a:cubicBezTo>
                <a:cubicBezTo>
                  <a:pt x="22225" y="16418"/>
                  <a:pt x="21837" y="16234"/>
                  <a:pt x="21420" y="16193"/>
                </a:cubicBezTo>
                <a:lnTo>
                  <a:pt x="21676" y="15938"/>
                </a:lnTo>
                <a:cubicBezTo>
                  <a:pt x="22421" y="15193"/>
                  <a:pt x="22357" y="13932"/>
                  <a:pt x="21542" y="13266"/>
                </a:cubicBezTo>
                <a:cubicBezTo>
                  <a:pt x="21214" y="12997"/>
                  <a:pt x="20809" y="12864"/>
                  <a:pt x="20404" y="12864"/>
                </a:cubicBezTo>
                <a:cubicBezTo>
                  <a:pt x="19937" y="12864"/>
                  <a:pt x="19470" y="13040"/>
                  <a:pt x="19124" y="13387"/>
                </a:cubicBezTo>
                <a:lnTo>
                  <a:pt x="17708" y="14803"/>
                </a:lnTo>
                <a:lnTo>
                  <a:pt x="14166" y="11261"/>
                </a:lnTo>
                <a:lnTo>
                  <a:pt x="17708" y="7720"/>
                </a:lnTo>
                <a:lnTo>
                  <a:pt x="19126" y="9136"/>
                </a:lnTo>
                <a:cubicBezTo>
                  <a:pt x="19476" y="9487"/>
                  <a:pt x="19934" y="9654"/>
                  <a:pt x="20389" y="9654"/>
                </a:cubicBezTo>
                <a:cubicBezTo>
                  <a:pt x="21035" y="9654"/>
                  <a:pt x="21678" y="9317"/>
                  <a:pt x="22003" y="8692"/>
                </a:cubicBezTo>
                <a:cubicBezTo>
                  <a:pt x="22258" y="8195"/>
                  <a:pt x="22271" y="7607"/>
                  <a:pt x="22038" y="7098"/>
                </a:cubicBezTo>
                <a:cubicBezTo>
                  <a:pt x="21884" y="6770"/>
                  <a:pt x="21623" y="6531"/>
                  <a:pt x="21371" y="6280"/>
                </a:cubicBezTo>
                <a:cubicBezTo>
                  <a:pt x="22862" y="6135"/>
                  <a:pt x="23525" y="4263"/>
                  <a:pt x="22472" y="3210"/>
                </a:cubicBezTo>
                <a:lnTo>
                  <a:pt x="19791" y="529"/>
                </a:lnTo>
                <a:cubicBezTo>
                  <a:pt x="19446" y="184"/>
                  <a:pt x="18985" y="0"/>
                  <a:pt x="18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Tree>
    <p:extLst>
      <p:ext uri="{BB962C8B-B14F-4D97-AF65-F5344CB8AC3E}">
        <p14:creationId xmlns:p14="http://schemas.microsoft.com/office/powerpoint/2010/main" val="765000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3633" y="443909"/>
            <a:ext cx="6057900" cy="4578176"/>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sz="2000" b="1" dirty="0">
                <a:solidFill>
                  <a:schemeClr val="bg1"/>
                </a:solidFill>
              </a:rPr>
              <a:t>Implement a method to give pesticide and management suggestion for every diseases .</a:t>
            </a:r>
          </a:p>
          <a:p>
            <a:pPr marL="285750" indent="-285750">
              <a:buClr>
                <a:schemeClr val="bg1"/>
              </a:buClr>
              <a:buFont typeface="Wingdings" panose="05000000000000000000" pitchFamily="2" charset="2"/>
              <a:buChar char="q"/>
            </a:pPr>
            <a:endParaRPr lang="en-US" sz="2000" b="1" dirty="0">
              <a:solidFill>
                <a:schemeClr val="bg1"/>
              </a:solidFill>
            </a:endParaRPr>
          </a:p>
          <a:p>
            <a:pPr marL="285750" indent="-285750">
              <a:buClr>
                <a:schemeClr val="bg1"/>
              </a:buClr>
              <a:buFont typeface="Wingdings" panose="05000000000000000000" pitchFamily="2" charset="2"/>
              <a:buChar char="q"/>
            </a:pPr>
            <a:r>
              <a:rPr lang="en-US" sz="2000" b="1" dirty="0">
                <a:solidFill>
                  <a:schemeClr val="bg1"/>
                </a:solidFill>
              </a:rPr>
              <a:t>Develop user friendly interface to find diseases by images and suggest pesticide and management</a:t>
            </a:r>
          </a:p>
          <a:p>
            <a:pPr marL="285750" indent="-285750">
              <a:buClr>
                <a:schemeClr val="bg1"/>
              </a:buClr>
              <a:buFont typeface="Wingdings" panose="05000000000000000000" pitchFamily="2" charset="2"/>
              <a:buChar char="q"/>
            </a:pPr>
            <a:endParaRPr lang="en-US" sz="2000" b="1" dirty="0">
              <a:solidFill>
                <a:schemeClr val="bg1"/>
              </a:solidFill>
            </a:endParaRPr>
          </a:p>
          <a:p>
            <a:pPr marL="285750" indent="-285750">
              <a:buClr>
                <a:schemeClr val="bg1"/>
              </a:buClr>
              <a:buFont typeface="Wingdings" panose="05000000000000000000" pitchFamily="2" charset="2"/>
              <a:buChar char="q"/>
            </a:pPr>
            <a:r>
              <a:rPr lang="en-US" sz="2000" b="1" dirty="0">
                <a:solidFill>
                  <a:schemeClr val="bg1"/>
                </a:solidFill>
              </a:rPr>
              <a:t>Develop a method to find diseases and suggest pesticide in mobile App using past trained dataset</a:t>
            </a:r>
          </a:p>
          <a:p>
            <a:pPr marL="285750" indent="-285750">
              <a:buClr>
                <a:schemeClr val="bg1"/>
              </a:buClr>
              <a:buFont typeface="Wingdings" panose="05000000000000000000" pitchFamily="2" charset="2"/>
              <a:buChar char="q"/>
            </a:pPr>
            <a:endParaRPr lang="en-US" sz="2000" b="1" dirty="0">
              <a:solidFill>
                <a:schemeClr val="bg1"/>
              </a:solidFill>
            </a:endParaRPr>
          </a:p>
          <a:p>
            <a:pPr marL="285750" indent="-285750">
              <a:buClr>
                <a:schemeClr val="bg1"/>
              </a:buClr>
              <a:buFont typeface="Wingdings" panose="05000000000000000000" pitchFamily="2" charset="2"/>
              <a:buChar char="q"/>
            </a:pPr>
            <a:r>
              <a:rPr lang="en-US" sz="2000" b="1" dirty="0">
                <a:solidFill>
                  <a:schemeClr val="bg1"/>
                </a:solidFill>
              </a:rPr>
              <a:t>Improve this modal to get most accurate result</a:t>
            </a:r>
          </a:p>
          <a:p>
            <a:endParaRPr lang="en-US" sz="1050" dirty="0"/>
          </a:p>
          <a:p>
            <a:endParaRPr lang="en-US" sz="1050" dirty="0"/>
          </a:p>
          <a:p>
            <a:endParaRPr lang="en-US" sz="1050" dirty="0"/>
          </a:p>
        </p:txBody>
      </p:sp>
    </p:spTree>
    <p:extLst>
      <p:ext uri="{BB962C8B-B14F-4D97-AF65-F5344CB8AC3E}">
        <p14:creationId xmlns:p14="http://schemas.microsoft.com/office/powerpoint/2010/main" val="3193862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891564" y="3052240"/>
            <a:ext cx="8520600" cy="12075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dirty="0" err="1">
                <a:solidFill>
                  <a:schemeClr val="accent6">
                    <a:lumMod val="90000"/>
                  </a:schemeClr>
                </a:solidFill>
              </a:rPr>
              <a:t>B.Sc</a:t>
            </a:r>
            <a:r>
              <a:rPr lang="en-SG" sz="1800" dirty="0">
                <a:solidFill>
                  <a:schemeClr val="accent6">
                    <a:lumMod val="90000"/>
                  </a:schemeClr>
                </a:solidFill>
              </a:rPr>
              <a:t> (</a:t>
            </a:r>
            <a:r>
              <a:rPr lang="en-SG" sz="1800" dirty="0" err="1">
                <a:solidFill>
                  <a:schemeClr val="accent6">
                    <a:lumMod val="90000"/>
                  </a:schemeClr>
                </a:solidFill>
              </a:rPr>
              <a:t>Hons</a:t>
            </a:r>
            <a:r>
              <a:rPr lang="en-SG" sz="1800" dirty="0">
                <a:solidFill>
                  <a:schemeClr val="accent6">
                    <a:lumMod val="90000"/>
                  </a:schemeClr>
                </a:solidFill>
              </a:rPr>
              <a:t>) in IT</a:t>
            </a:r>
            <a:endParaRPr sz="1800" dirty="0">
              <a:solidFill>
                <a:schemeClr val="accent6">
                  <a:lumMod val="90000"/>
                </a:schemeClr>
              </a:solidFill>
            </a:endParaRPr>
          </a:p>
        </p:txBody>
      </p:sp>
      <p:sp>
        <p:nvSpPr>
          <p:cNvPr id="349" name="Google Shape;349;p39"/>
          <p:cNvSpPr txBox="1">
            <a:spLocks noGrp="1"/>
          </p:cNvSpPr>
          <p:nvPr>
            <p:ph type="title" idx="2"/>
          </p:nvPr>
        </p:nvSpPr>
        <p:spPr>
          <a:xfrm>
            <a:off x="891564" y="1694250"/>
            <a:ext cx="8520600" cy="106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IT18179118 </a:t>
            </a:r>
            <a:r>
              <a:rPr lang="en-US" dirty="0"/>
              <a:t>Keeyani Sivagnanam</a:t>
            </a:r>
            <a:endParaRPr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14/10/2021</a:t>
            </a:r>
            <a:r>
              <a:rPr lang="en-US" dirty="0">
                <a:solidFill>
                  <a:schemeClr val="tx1"/>
                </a:solidFill>
              </a:rPr>
              <a:t>							</a:t>
            </a:r>
            <a:endParaRPr lang="en-US" sz="1200"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spTree>
    <p:extLst>
      <p:ext uri="{BB962C8B-B14F-4D97-AF65-F5344CB8AC3E}">
        <p14:creationId xmlns:p14="http://schemas.microsoft.com/office/powerpoint/2010/main" val="4283756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22" name="Google Shape;2718;p64"/>
          <p:cNvGrpSpPr/>
          <p:nvPr/>
        </p:nvGrpSpPr>
        <p:grpSpPr>
          <a:xfrm>
            <a:off x="2574245" y="978450"/>
            <a:ext cx="4545012" cy="3833036"/>
            <a:chOff x="1669500" y="1706925"/>
            <a:chExt cx="567700" cy="562750"/>
          </a:xfrm>
          <a:solidFill>
            <a:schemeClr val="bg2"/>
          </a:solidFill>
        </p:grpSpPr>
        <p:sp>
          <p:nvSpPr>
            <p:cNvPr id="23" name="Google Shape;2719;p64"/>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0;p64"/>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1;p64"/>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2;p64"/>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3;p64"/>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4;p64"/>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 Placeholder 5"/>
          <p:cNvSpPr>
            <a:spLocks noGrp="1"/>
          </p:cNvSpPr>
          <p:nvPr>
            <p:ph type="body" idx="1"/>
          </p:nvPr>
        </p:nvSpPr>
        <p:spPr>
          <a:xfrm>
            <a:off x="255247" y="1061239"/>
            <a:ext cx="9292789" cy="3943761"/>
          </a:xfrm>
        </p:spPr>
        <p:txBody>
          <a:bodyPr/>
          <a:lstStyle/>
          <a:p>
            <a:pPr marL="742950" indent="-742950">
              <a:buClr>
                <a:schemeClr val="accent1"/>
              </a:buClr>
              <a:buSzPct val="70000"/>
              <a:buFont typeface="+mj-lt"/>
              <a:buAutoNum type="arabicPeriod"/>
            </a:pPr>
            <a:r>
              <a:rPr lang="en-SG" sz="2800" dirty="0">
                <a:solidFill>
                  <a:schemeClr val="bg1"/>
                </a:solidFill>
              </a:rPr>
              <a:t>Farmers unable to expand their marketing. They can cover a small area. What is the basic problem?</a:t>
            </a:r>
          </a:p>
          <a:p>
            <a:pPr marL="742950" indent="-742950">
              <a:buClr>
                <a:schemeClr val="accent1"/>
              </a:buClr>
              <a:buSzPct val="70000"/>
              <a:buFont typeface="+mj-lt"/>
              <a:buAutoNum type="arabicPeriod"/>
            </a:pPr>
            <a:r>
              <a:rPr lang="en-SG" sz="2800" dirty="0">
                <a:solidFill>
                  <a:schemeClr val="bg1"/>
                </a:solidFill>
              </a:rPr>
              <a:t>How</a:t>
            </a:r>
            <a:r>
              <a:rPr lang="en-US" sz="2800" dirty="0">
                <a:solidFill>
                  <a:schemeClr val="bg1"/>
                </a:solidFill>
              </a:rPr>
              <a:t> do you choose a user-friendly platform for farmers?</a:t>
            </a:r>
          </a:p>
          <a:p>
            <a:pPr marL="742950" indent="-742950">
              <a:buClr>
                <a:schemeClr val="accent1"/>
              </a:buClr>
              <a:buSzPct val="70000"/>
              <a:buFont typeface="+mj-lt"/>
              <a:buAutoNum type="arabicPeriod"/>
            </a:pPr>
            <a:r>
              <a:rPr lang="en-SG" sz="2800" dirty="0">
                <a:solidFill>
                  <a:schemeClr val="bg1"/>
                </a:solidFill>
              </a:rPr>
              <a:t>What are the outputs farmers are expecting?</a:t>
            </a:r>
          </a:p>
          <a:p>
            <a:pPr marL="742950" indent="-742950">
              <a:buClr>
                <a:schemeClr val="accent1"/>
              </a:buClr>
              <a:buSzPct val="70000"/>
              <a:buFont typeface="+mj-lt"/>
              <a:buAutoNum type="arabicPeriod"/>
            </a:pPr>
            <a:r>
              <a:rPr lang="en-SG" sz="2800" dirty="0">
                <a:solidFill>
                  <a:schemeClr val="bg1"/>
                </a:solidFill>
              </a:rPr>
              <a:t>How to use vegetables name with different language people while marketing?</a:t>
            </a:r>
          </a:p>
        </p:txBody>
      </p:sp>
      <p:sp>
        <p:nvSpPr>
          <p:cNvPr id="364" name="Google Shape;364;p41"/>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SG" sz="3600" dirty="0">
                <a:solidFill>
                  <a:schemeClr val="bg1"/>
                </a:solidFill>
              </a:rPr>
              <a:t>Research Questions</a:t>
            </a:r>
            <a:endParaRPr sz="3600" dirty="0"/>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4" name="TextBox 13">
            <a:extLst>
              <a:ext uri="{FF2B5EF4-FFF2-40B4-BE49-F238E27FC236}">
                <a16:creationId xmlns:a16="http://schemas.microsoft.com/office/drawing/2014/main" id="{3EAAC7F3-07F6-4366-BA16-37E2564BC71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spTree>
    <p:extLst>
      <p:ext uri="{BB962C8B-B14F-4D97-AF65-F5344CB8AC3E}">
        <p14:creationId xmlns:p14="http://schemas.microsoft.com/office/powerpoint/2010/main" val="2329897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398707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Research Gap</a:t>
            </a:r>
            <a:endParaRPr sz="3200"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a:extLst>
              <a:ext uri="{FF2B5EF4-FFF2-40B4-BE49-F238E27FC236}">
                <a16:creationId xmlns:a16="http://schemas.microsoft.com/office/drawing/2014/main" id="{0E97B59D-C19D-41C0-B537-D316741E53FD}"/>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sp>
        <p:nvSpPr>
          <p:cNvPr id="2" name="TextBox 1">
            <a:extLst>
              <a:ext uri="{FF2B5EF4-FFF2-40B4-BE49-F238E27FC236}">
                <a16:creationId xmlns:a16="http://schemas.microsoft.com/office/drawing/2014/main" id="{05D8C16D-381F-4B1B-B978-CFAA76407D03}"/>
              </a:ext>
            </a:extLst>
          </p:cNvPr>
          <p:cNvSpPr txBox="1"/>
          <p:nvPr/>
        </p:nvSpPr>
        <p:spPr>
          <a:xfrm>
            <a:off x="584924" y="1167787"/>
            <a:ext cx="6520955" cy="2308324"/>
          </a:xfrm>
          <a:prstGeom prst="rect">
            <a:avLst/>
          </a:prstGeom>
          <a:noFill/>
        </p:spPr>
        <p:txBody>
          <a:bodyPr wrap="square" rtlCol="0">
            <a:spAutoFit/>
          </a:bodyPr>
          <a:lstStyle/>
          <a:p>
            <a:pPr marL="342900" lvl="0" indent="-342900" fontAlgn="ctr">
              <a:buClr>
                <a:schemeClr val="tx2"/>
              </a:buClr>
              <a:buFont typeface="Wingdings" panose="05000000000000000000" pitchFamily="2" charset="2"/>
              <a:buChar char="Ø"/>
            </a:pPr>
            <a:r>
              <a:rPr lang="en-US" sz="2400" dirty="0">
                <a:solidFill>
                  <a:schemeClr val="bg1"/>
                </a:solidFill>
              </a:rPr>
              <a:t>Sometimes they have an idea about a product and do not know the particular area people using vegetable names.</a:t>
            </a:r>
          </a:p>
          <a:p>
            <a:pPr lvl="0" fontAlgn="ctr">
              <a:buClr>
                <a:schemeClr val="tx2"/>
              </a:buClr>
            </a:pPr>
            <a:endParaRPr lang="en-US" sz="2400" dirty="0">
              <a:solidFill>
                <a:schemeClr val="bg1"/>
              </a:solidFill>
            </a:endParaRPr>
          </a:p>
          <a:p>
            <a:pPr marL="342900" lvl="0" indent="-342900" fontAlgn="ctr">
              <a:buClr>
                <a:schemeClr val="tx2"/>
              </a:buClr>
              <a:buFont typeface="Wingdings" panose="05000000000000000000" pitchFamily="2" charset="2"/>
              <a:buChar char="Ø"/>
            </a:pPr>
            <a:r>
              <a:rPr lang="en-US" sz="2400" dirty="0">
                <a:solidFill>
                  <a:schemeClr val="bg1"/>
                </a:solidFill>
              </a:rPr>
              <a:t>Product suggesting options for farming e-commerce platforms are very rare.</a:t>
            </a:r>
          </a:p>
        </p:txBody>
      </p:sp>
    </p:spTree>
    <p:extLst>
      <p:ext uri="{BB962C8B-B14F-4D97-AF65-F5344CB8AC3E}">
        <p14:creationId xmlns:p14="http://schemas.microsoft.com/office/powerpoint/2010/main" val="1952947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oogle Shape;564;p49"/>
          <p:cNvGrpSpPr/>
          <p:nvPr/>
        </p:nvGrpSpPr>
        <p:grpSpPr>
          <a:xfrm>
            <a:off x="7701313" y="357814"/>
            <a:ext cx="887515" cy="1514528"/>
            <a:chOff x="6471123" y="713813"/>
            <a:chExt cx="1837268" cy="3715885"/>
          </a:xfrm>
        </p:grpSpPr>
        <p:sp>
          <p:nvSpPr>
            <p:cNvPr id="168" name="Google Shape;565;p49"/>
            <p:cNvSpPr/>
            <p:nvPr/>
          </p:nvSpPr>
          <p:spPr>
            <a:xfrm>
              <a:off x="6471123" y="713813"/>
              <a:ext cx="1837268" cy="3715885"/>
            </a:xfrm>
            <a:custGeom>
              <a:avLst/>
              <a:gdLst/>
              <a:ahLst/>
              <a:cxnLst/>
              <a:rect l="l" t="t" r="r" b="b"/>
              <a:pathLst>
                <a:path w="100507" h="203276" extrusionOk="0">
                  <a:moveTo>
                    <a:pt x="16435" y="1"/>
                  </a:moveTo>
                  <a:lnTo>
                    <a:pt x="84072" y="1"/>
                  </a:lnTo>
                  <a:cubicBezTo>
                    <a:pt x="93176" y="1"/>
                    <a:pt x="100506" y="7332"/>
                    <a:pt x="100506" y="16437"/>
                  </a:cubicBezTo>
                  <a:lnTo>
                    <a:pt x="100506" y="186841"/>
                  </a:lnTo>
                  <a:cubicBezTo>
                    <a:pt x="100506" y="195946"/>
                    <a:pt x="93176" y="203275"/>
                    <a:pt x="84072" y="203275"/>
                  </a:cubicBezTo>
                  <a:lnTo>
                    <a:pt x="16435" y="203275"/>
                  </a:lnTo>
                  <a:cubicBezTo>
                    <a:pt x="7330" y="203275"/>
                    <a:pt x="1" y="195946"/>
                    <a:pt x="1" y="186841"/>
                  </a:cubicBezTo>
                  <a:lnTo>
                    <a:pt x="1" y="16437"/>
                  </a:lnTo>
                  <a:cubicBezTo>
                    <a:pt x="1" y="7332"/>
                    <a:pt x="7330" y="1"/>
                    <a:pt x="1643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66;p49"/>
            <p:cNvSpPr/>
            <p:nvPr/>
          </p:nvSpPr>
          <p:spPr>
            <a:xfrm>
              <a:off x="6925765" y="767392"/>
              <a:ext cx="927984" cy="154338"/>
            </a:xfrm>
            <a:custGeom>
              <a:avLst/>
              <a:gdLst/>
              <a:ahLst/>
              <a:cxnLst/>
              <a:rect l="l" t="t" r="r" b="b"/>
              <a:pathLst>
                <a:path w="50765" h="8443" extrusionOk="0">
                  <a:moveTo>
                    <a:pt x="0" y="0"/>
                  </a:moveTo>
                  <a:lnTo>
                    <a:pt x="0" y="2795"/>
                  </a:lnTo>
                  <a:cubicBezTo>
                    <a:pt x="0" y="5914"/>
                    <a:pt x="2522" y="8442"/>
                    <a:pt x="5633" y="8442"/>
                  </a:cubicBezTo>
                  <a:lnTo>
                    <a:pt x="45130" y="8442"/>
                  </a:lnTo>
                  <a:cubicBezTo>
                    <a:pt x="48243" y="8442"/>
                    <a:pt x="50765" y="5914"/>
                    <a:pt x="50765" y="2795"/>
                  </a:cubicBezTo>
                  <a:lnTo>
                    <a:pt x="50765" y="4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67;p49"/>
            <p:cNvSpPr/>
            <p:nvPr/>
          </p:nvSpPr>
          <p:spPr>
            <a:xfrm>
              <a:off x="7151577" y="830951"/>
              <a:ext cx="402690" cy="44877"/>
            </a:xfrm>
            <a:custGeom>
              <a:avLst/>
              <a:gdLst/>
              <a:ahLst/>
              <a:cxnLst/>
              <a:rect l="l" t="t" r="r" b="b"/>
              <a:pathLst>
                <a:path w="22029" h="2455" extrusionOk="0">
                  <a:moveTo>
                    <a:pt x="1226" y="1"/>
                  </a:moveTo>
                  <a:cubicBezTo>
                    <a:pt x="549" y="2"/>
                    <a:pt x="2" y="551"/>
                    <a:pt x="0" y="1227"/>
                  </a:cubicBezTo>
                  <a:cubicBezTo>
                    <a:pt x="2" y="1904"/>
                    <a:pt x="549" y="2453"/>
                    <a:pt x="1226" y="2454"/>
                  </a:cubicBezTo>
                  <a:lnTo>
                    <a:pt x="20800" y="2454"/>
                  </a:lnTo>
                  <a:cubicBezTo>
                    <a:pt x="21478" y="2453"/>
                    <a:pt x="22025" y="1904"/>
                    <a:pt x="22028" y="1227"/>
                  </a:cubicBezTo>
                  <a:cubicBezTo>
                    <a:pt x="22025" y="551"/>
                    <a:pt x="21478" y="2"/>
                    <a:pt x="20800"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8;p49"/>
            <p:cNvSpPr/>
            <p:nvPr/>
          </p:nvSpPr>
          <p:spPr>
            <a:xfrm>
              <a:off x="7581322" y="830951"/>
              <a:ext cx="46614" cy="44859"/>
            </a:xfrm>
            <a:custGeom>
              <a:avLst/>
              <a:gdLst/>
              <a:ahLst/>
              <a:cxnLst/>
              <a:rect l="l" t="t" r="r" b="b"/>
              <a:pathLst>
                <a:path w="2550" h="2454" extrusionOk="0">
                  <a:moveTo>
                    <a:pt x="1324" y="1"/>
                  </a:moveTo>
                  <a:cubicBezTo>
                    <a:pt x="828" y="1"/>
                    <a:pt x="380" y="299"/>
                    <a:pt x="190" y="758"/>
                  </a:cubicBezTo>
                  <a:cubicBezTo>
                    <a:pt x="0" y="1216"/>
                    <a:pt x="106" y="1743"/>
                    <a:pt x="456" y="2094"/>
                  </a:cubicBezTo>
                  <a:cubicBezTo>
                    <a:pt x="691" y="2329"/>
                    <a:pt x="1005" y="2454"/>
                    <a:pt x="1324" y="2454"/>
                  </a:cubicBezTo>
                  <a:cubicBezTo>
                    <a:pt x="1482" y="2454"/>
                    <a:pt x="1641" y="2423"/>
                    <a:pt x="1792" y="2360"/>
                  </a:cubicBezTo>
                  <a:cubicBezTo>
                    <a:pt x="2252" y="2171"/>
                    <a:pt x="2550" y="1724"/>
                    <a:pt x="2550" y="1227"/>
                  </a:cubicBezTo>
                  <a:cubicBezTo>
                    <a:pt x="2550" y="549"/>
                    <a:pt x="2001" y="1"/>
                    <a:pt x="132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p:cNvSpPr>
            <a:spLocks noGrp="1"/>
          </p:cNvSpPr>
          <p:nvPr>
            <p:ph type="title"/>
          </p:nvPr>
        </p:nvSpPr>
        <p:spPr/>
        <p:txBody>
          <a:bodyPr/>
          <a:lstStyle/>
          <a:p>
            <a:r>
              <a:rPr lang="en-SG" dirty="0"/>
              <a:t>Objectives</a:t>
            </a:r>
            <a:endParaRPr lang="en-US" dirty="0"/>
          </a:p>
        </p:txBody>
      </p:sp>
      <p:sp>
        <p:nvSpPr>
          <p:cNvPr id="6" name="Title 5"/>
          <p:cNvSpPr>
            <a:spLocks noGrp="1"/>
          </p:cNvSpPr>
          <p:nvPr>
            <p:ph type="title" idx="2"/>
          </p:nvPr>
        </p:nvSpPr>
        <p:spPr>
          <a:xfrm>
            <a:off x="663349" y="1195909"/>
            <a:ext cx="2689451" cy="599700"/>
          </a:xfrm>
        </p:spPr>
        <p:txBody>
          <a:bodyPr/>
          <a:lstStyle/>
          <a:p>
            <a:r>
              <a:rPr lang="en-SG" sz="2400" dirty="0">
                <a:solidFill>
                  <a:schemeClr val="bg1"/>
                </a:solidFill>
              </a:rPr>
              <a:t>Specific Objective</a:t>
            </a:r>
            <a:endParaRPr lang="en-US" sz="2400" dirty="0">
              <a:solidFill>
                <a:schemeClr val="bg1"/>
              </a:solidFill>
            </a:endParaRPr>
          </a:p>
        </p:txBody>
      </p:sp>
      <p:sp>
        <p:nvSpPr>
          <p:cNvPr id="5" name="Subtitle 4"/>
          <p:cNvSpPr>
            <a:spLocks noGrp="1"/>
          </p:cNvSpPr>
          <p:nvPr>
            <p:ph type="subTitle" idx="1"/>
          </p:nvPr>
        </p:nvSpPr>
        <p:spPr>
          <a:xfrm>
            <a:off x="0" y="2287013"/>
            <a:ext cx="4055243" cy="3058885"/>
          </a:xfrm>
        </p:spPr>
        <p:txBody>
          <a:bodyPr/>
          <a:lstStyle/>
          <a:p>
            <a:pPr marL="400050" indent="-285750" algn="l">
              <a:buFont typeface="Courier New" panose="02070309020205020404" pitchFamily="49" charset="0"/>
              <a:buChar char="o"/>
            </a:pPr>
            <a:r>
              <a:rPr lang="en-US" sz="2000" dirty="0"/>
              <a:t>This will provide good guidance for farmers and system will suggest the vegetable name.</a:t>
            </a:r>
          </a:p>
          <a:p>
            <a:pPr marL="114300" indent="0" algn="l"/>
            <a:endParaRPr lang="en-US" sz="2000" dirty="0"/>
          </a:p>
          <a:p>
            <a:pPr marL="400050" indent="-285750" algn="l">
              <a:buFont typeface="Courier New" panose="02070309020205020404" pitchFamily="49" charset="0"/>
              <a:buChar char="o"/>
            </a:pPr>
            <a:r>
              <a:rPr lang="en-US" sz="2000" dirty="0"/>
              <a:t>System will correct the user words and provide correct output.</a:t>
            </a:r>
          </a:p>
        </p:txBody>
      </p:sp>
      <p:sp>
        <p:nvSpPr>
          <p:cNvPr id="7" name="Title 6"/>
          <p:cNvSpPr>
            <a:spLocks noGrp="1"/>
          </p:cNvSpPr>
          <p:nvPr>
            <p:ph type="title" idx="3"/>
          </p:nvPr>
        </p:nvSpPr>
        <p:spPr>
          <a:xfrm>
            <a:off x="3842657" y="1195908"/>
            <a:ext cx="4863868" cy="599701"/>
          </a:xfrm>
        </p:spPr>
        <p:txBody>
          <a:bodyPr/>
          <a:lstStyle/>
          <a:p>
            <a:r>
              <a:rPr lang="en-SG" sz="2400" dirty="0">
                <a:solidFill>
                  <a:schemeClr val="bg1"/>
                </a:solidFill>
              </a:rPr>
              <a:t>Sub Objectives</a:t>
            </a:r>
            <a:endParaRPr lang="en-US" sz="2400" dirty="0">
              <a:solidFill>
                <a:schemeClr val="bg1"/>
              </a:solidFill>
            </a:endParaRPr>
          </a:p>
        </p:txBody>
      </p:sp>
      <p:sp>
        <p:nvSpPr>
          <p:cNvPr id="8" name="Subtitle 7"/>
          <p:cNvSpPr>
            <a:spLocks noGrp="1"/>
          </p:cNvSpPr>
          <p:nvPr>
            <p:ph type="subTitle" idx="4"/>
          </p:nvPr>
        </p:nvSpPr>
        <p:spPr>
          <a:xfrm>
            <a:off x="3842657" y="2328855"/>
            <a:ext cx="4863868" cy="3058886"/>
          </a:xfrm>
        </p:spPr>
        <p:txBody>
          <a:bodyPr/>
          <a:lstStyle/>
          <a:p>
            <a:pPr algn="l">
              <a:spcAft>
                <a:spcPts val="600"/>
              </a:spcAft>
              <a:buClr>
                <a:schemeClr val="accent1"/>
              </a:buClr>
              <a:buSzPct val="80000"/>
              <a:buFont typeface="Arial" panose="020B0604020202020204" pitchFamily="34" charset="0"/>
              <a:buChar char="•"/>
            </a:pPr>
            <a:r>
              <a:rPr lang="en-US" sz="2000" dirty="0"/>
              <a:t>To answer questions accordingly configure the appropriate classification algorithm.</a:t>
            </a:r>
          </a:p>
          <a:p>
            <a:pPr algn="l">
              <a:spcAft>
                <a:spcPts val="600"/>
              </a:spcAft>
              <a:buClr>
                <a:schemeClr val="accent1"/>
              </a:buClr>
              <a:buSzPct val="80000"/>
              <a:buFont typeface="Arial" panose="020B0604020202020204" pitchFamily="34" charset="0"/>
              <a:buChar char="•"/>
            </a:pPr>
            <a:r>
              <a:rPr lang="en-US" sz="2000" dirty="0"/>
              <a:t>Cleaning the dataset and creating a frequent data dictionary.</a:t>
            </a:r>
          </a:p>
          <a:p>
            <a:pPr algn="l">
              <a:spcAft>
                <a:spcPts val="600"/>
              </a:spcAft>
              <a:buClr>
                <a:schemeClr val="accent1"/>
              </a:buClr>
              <a:buSzPct val="80000"/>
              <a:buFont typeface="Arial" panose="020B0604020202020204" pitchFamily="34" charset="0"/>
              <a:buChar char="•"/>
            </a:pPr>
            <a:r>
              <a:rPr lang="en-US" sz="2000" dirty="0"/>
              <a:t>Providing three languages output in English characters.</a:t>
            </a:r>
          </a:p>
          <a:p>
            <a:pPr algn="l">
              <a:spcAft>
                <a:spcPts val="600"/>
              </a:spcAft>
              <a:buClr>
                <a:schemeClr val="accent1"/>
              </a:buClr>
              <a:buSzPct val="80000"/>
              <a:buFont typeface="Arial" panose="020B0604020202020204" pitchFamily="34" charset="0"/>
              <a:buChar char="•"/>
            </a:pPr>
            <a:endParaRPr lang="en-US" sz="2000" dirty="0"/>
          </a:p>
          <a:p>
            <a:pPr algn="l">
              <a:spcAft>
                <a:spcPts val="600"/>
              </a:spcAft>
              <a:buClr>
                <a:schemeClr val="accent1"/>
              </a:buClr>
              <a:buSzPct val="80000"/>
              <a:buFont typeface="Arial" panose="020B0604020202020204" pitchFamily="34" charset="0"/>
              <a:buChar char="•"/>
            </a:pPr>
            <a:endParaRPr lang="en-US" sz="2000" dirty="0"/>
          </a:p>
          <a:p>
            <a:pPr lvl="0" algn="l">
              <a:spcAft>
                <a:spcPts val="600"/>
              </a:spcAft>
              <a:buClr>
                <a:schemeClr val="accent1"/>
              </a:buClr>
              <a:buSzPct val="80000"/>
              <a:buFont typeface="Arial" panose="020B0604020202020204" pitchFamily="34" charset="0"/>
              <a:buChar char="•"/>
            </a:pPr>
            <a:endParaRPr lang="en-US" sz="2000" dirty="0">
              <a:solidFill>
                <a:schemeClr val="bg1"/>
              </a:solidFill>
            </a:endParaRPr>
          </a:p>
          <a:p>
            <a:pPr lvl="0" algn="l">
              <a:spcAft>
                <a:spcPts val="600"/>
              </a:spcAft>
              <a:buClr>
                <a:schemeClr val="accent1"/>
              </a:buClr>
              <a:buSzPct val="80000"/>
              <a:buFont typeface="Arial" panose="020B0604020202020204" pitchFamily="34" charset="0"/>
              <a:buChar char="•"/>
            </a:pPr>
            <a:endParaRPr lang="en-US" sz="2000" dirty="0">
              <a:solidFill>
                <a:schemeClr val="bg1"/>
              </a:solidFill>
            </a:endParaRPr>
          </a:p>
          <a:p>
            <a:pPr algn="l"/>
            <a:endParaRPr lang="en-US" dirty="0"/>
          </a:p>
        </p:txBody>
      </p:sp>
      <p:grpSp>
        <p:nvGrpSpPr>
          <p:cNvPr id="10" name="Google Shape;660;p49"/>
          <p:cNvGrpSpPr/>
          <p:nvPr/>
        </p:nvGrpSpPr>
        <p:grpSpPr>
          <a:xfrm>
            <a:off x="7762114" y="449294"/>
            <a:ext cx="772288" cy="1329090"/>
            <a:chOff x="6576397" y="803641"/>
            <a:chExt cx="1629111" cy="3534840"/>
          </a:xfrm>
        </p:grpSpPr>
        <p:sp>
          <p:nvSpPr>
            <p:cNvPr id="11" name="Google Shape;661;p49"/>
            <p:cNvSpPr/>
            <p:nvPr/>
          </p:nvSpPr>
          <p:spPr>
            <a:xfrm>
              <a:off x="6576397" y="803641"/>
              <a:ext cx="1626719" cy="3534840"/>
            </a:xfrm>
            <a:custGeom>
              <a:avLst/>
              <a:gdLst/>
              <a:ahLst/>
              <a:cxnLst/>
              <a:rect l="l" t="t" r="r" b="b"/>
              <a:pathLst>
                <a:path w="88989" h="193372" extrusionOk="0">
                  <a:moveTo>
                    <a:pt x="12961" y="1"/>
                  </a:moveTo>
                  <a:cubicBezTo>
                    <a:pt x="5782" y="1"/>
                    <a:pt x="1" y="5782"/>
                    <a:pt x="1" y="12963"/>
                  </a:cubicBezTo>
                  <a:lnTo>
                    <a:pt x="1" y="180410"/>
                  </a:lnTo>
                  <a:cubicBezTo>
                    <a:pt x="1" y="187590"/>
                    <a:pt x="5782" y="193371"/>
                    <a:pt x="12961" y="193371"/>
                  </a:cubicBezTo>
                  <a:lnTo>
                    <a:pt x="76028" y="193371"/>
                  </a:lnTo>
                  <a:cubicBezTo>
                    <a:pt x="83207" y="193371"/>
                    <a:pt x="88989" y="187590"/>
                    <a:pt x="88989" y="180410"/>
                  </a:cubicBezTo>
                  <a:lnTo>
                    <a:pt x="88989" y="12963"/>
                  </a:lnTo>
                  <a:cubicBezTo>
                    <a:pt x="88989" y="5782"/>
                    <a:pt x="83207" y="1"/>
                    <a:pt x="76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2;p49"/>
            <p:cNvSpPr/>
            <p:nvPr/>
          </p:nvSpPr>
          <p:spPr>
            <a:xfrm>
              <a:off x="6578808" y="803697"/>
              <a:ext cx="1626700" cy="1768114"/>
            </a:xfrm>
            <a:custGeom>
              <a:avLst/>
              <a:gdLst/>
              <a:ahLst/>
              <a:cxnLst/>
              <a:rect l="l" t="t" r="r" b="b"/>
              <a:pathLst>
                <a:path w="88988" h="96724" extrusionOk="0">
                  <a:moveTo>
                    <a:pt x="12961" y="1"/>
                  </a:moveTo>
                  <a:cubicBezTo>
                    <a:pt x="5804" y="1"/>
                    <a:pt x="1" y="5798"/>
                    <a:pt x="1" y="12957"/>
                  </a:cubicBezTo>
                  <a:lnTo>
                    <a:pt x="1" y="79487"/>
                  </a:lnTo>
                  <a:cubicBezTo>
                    <a:pt x="11998" y="90210"/>
                    <a:pt x="27831" y="96724"/>
                    <a:pt x="45179" y="96724"/>
                  </a:cubicBezTo>
                  <a:cubicBezTo>
                    <a:pt x="61878" y="96724"/>
                    <a:pt x="77168" y="90686"/>
                    <a:pt x="88987" y="80683"/>
                  </a:cubicBezTo>
                  <a:lnTo>
                    <a:pt x="88987" y="12957"/>
                  </a:lnTo>
                  <a:cubicBezTo>
                    <a:pt x="88987" y="5798"/>
                    <a:pt x="83185" y="1"/>
                    <a:pt x="76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3;p49"/>
            <p:cNvSpPr/>
            <p:nvPr/>
          </p:nvSpPr>
          <p:spPr>
            <a:xfrm>
              <a:off x="7210713" y="1419165"/>
              <a:ext cx="362895" cy="492079"/>
            </a:xfrm>
            <a:custGeom>
              <a:avLst/>
              <a:gdLst/>
              <a:ahLst/>
              <a:cxnLst/>
              <a:rect l="l" t="t" r="r" b="b"/>
              <a:pathLst>
                <a:path w="19852" h="26919" extrusionOk="0">
                  <a:moveTo>
                    <a:pt x="9927" y="589"/>
                  </a:moveTo>
                  <a:cubicBezTo>
                    <a:pt x="11477" y="589"/>
                    <a:pt x="12736" y="1850"/>
                    <a:pt x="12736" y="3399"/>
                  </a:cubicBezTo>
                  <a:cubicBezTo>
                    <a:pt x="12736" y="4605"/>
                    <a:pt x="11971" y="5633"/>
                    <a:pt x="10901" y="6030"/>
                  </a:cubicBezTo>
                  <a:lnTo>
                    <a:pt x="10901" y="5201"/>
                  </a:lnTo>
                  <a:lnTo>
                    <a:pt x="11430" y="5201"/>
                  </a:lnTo>
                  <a:lnTo>
                    <a:pt x="11430" y="3250"/>
                  </a:lnTo>
                  <a:lnTo>
                    <a:pt x="8422" y="3250"/>
                  </a:lnTo>
                  <a:lnTo>
                    <a:pt x="8422" y="5201"/>
                  </a:lnTo>
                  <a:lnTo>
                    <a:pt x="8953" y="5201"/>
                  </a:lnTo>
                  <a:lnTo>
                    <a:pt x="8953" y="6030"/>
                  </a:lnTo>
                  <a:cubicBezTo>
                    <a:pt x="7883" y="5633"/>
                    <a:pt x="7118" y="4605"/>
                    <a:pt x="7118" y="3399"/>
                  </a:cubicBezTo>
                  <a:cubicBezTo>
                    <a:pt x="7118" y="1850"/>
                    <a:pt x="8377" y="589"/>
                    <a:pt x="9927" y="589"/>
                  </a:cubicBezTo>
                  <a:close/>
                  <a:moveTo>
                    <a:pt x="9641" y="9024"/>
                  </a:moveTo>
                  <a:lnTo>
                    <a:pt x="9641" y="10419"/>
                  </a:lnTo>
                  <a:lnTo>
                    <a:pt x="10211" y="10419"/>
                  </a:lnTo>
                  <a:lnTo>
                    <a:pt x="10211" y="9024"/>
                  </a:lnTo>
                  <a:close/>
                  <a:moveTo>
                    <a:pt x="6186" y="9951"/>
                  </a:moveTo>
                  <a:lnTo>
                    <a:pt x="5694" y="10236"/>
                  </a:lnTo>
                  <a:lnTo>
                    <a:pt x="6392" y="11443"/>
                  </a:lnTo>
                  <a:lnTo>
                    <a:pt x="6885" y="11159"/>
                  </a:lnTo>
                  <a:lnTo>
                    <a:pt x="6186" y="9951"/>
                  </a:lnTo>
                  <a:close/>
                  <a:moveTo>
                    <a:pt x="13667" y="9951"/>
                  </a:moveTo>
                  <a:lnTo>
                    <a:pt x="12969" y="11158"/>
                  </a:lnTo>
                  <a:lnTo>
                    <a:pt x="13462" y="11443"/>
                  </a:lnTo>
                  <a:lnTo>
                    <a:pt x="14160" y="10236"/>
                  </a:lnTo>
                  <a:lnTo>
                    <a:pt x="13667" y="9951"/>
                  </a:lnTo>
                  <a:close/>
                  <a:moveTo>
                    <a:pt x="3164" y="12766"/>
                  </a:moveTo>
                  <a:lnTo>
                    <a:pt x="2880" y="13257"/>
                  </a:lnTo>
                  <a:lnTo>
                    <a:pt x="4087" y="13956"/>
                  </a:lnTo>
                  <a:lnTo>
                    <a:pt x="4372" y="13463"/>
                  </a:lnTo>
                  <a:lnTo>
                    <a:pt x="3164" y="12766"/>
                  </a:lnTo>
                  <a:close/>
                  <a:moveTo>
                    <a:pt x="16690" y="12765"/>
                  </a:moveTo>
                  <a:lnTo>
                    <a:pt x="15482" y="13463"/>
                  </a:lnTo>
                  <a:lnTo>
                    <a:pt x="15765" y="13956"/>
                  </a:lnTo>
                  <a:lnTo>
                    <a:pt x="16974" y="13257"/>
                  </a:lnTo>
                  <a:lnTo>
                    <a:pt x="16690" y="12765"/>
                  </a:lnTo>
                  <a:close/>
                  <a:moveTo>
                    <a:pt x="1953" y="16714"/>
                  </a:moveTo>
                  <a:lnTo>
                    <a:pt x="1953" y="17282"/>
                  </a:lnTo>
                  <a:lnTo>
                    <a:pt x="3349" y="17282"/>
                  </a:lnTo>
                  <a:lnTo>
                    <a:pt x="3349" y="16714"/>
                  </a:lnTo>
                  <a:close/>
                  <a:moveTo>
                    <a:pt x="16505" y="16714"/>
                  </a:moveTo>
                  <a:lnTo>
                    <a:pt x="16505" y="17283"/>
                  </a:lnTo>
                  <a:lnTo>
                    <a:pt x="17900" y="17283"/>
                  </a:lnTo>
                  <a:lnTo>
                    <a:pt x="17900" y="16714"/>
                  </a:lnTo>
                  <a:close/>
                  <a:moveTo>
                    <a:pt x="9927" y="16370"/>
                  </a:moveTo>
                  <a:cubicBezTo>
                    <a:pt x="10007" y="16370"/>
                    <a:pt x="10087" y="16386"/>
                    <a:pt x="10164" y="16418"/>
                  </a:cubicBezTo>
                  <a:cubicBezTo>
                    <a:pt x="10396" y="16515"/>
                    <a:pt x="10547" y="16741"/>
                    <a:pt x="10547" y="16991"/>
                  </a:cubicBezTo>
                  <a:cubicBezTo>
                    <a:pt x="10547" y="17334"/>
                    <a:pt x="10270" y="17612"/>
                    <a:pt x="9927" y="17612"/>
                  </a:cubicBezTo>
                  <a:cubicBezTo>
                    <a:pt x="9677" y="17612"/>
                    <a:pt x="9450" y="17460"/>
                    <a:pt x="9353" y="17229"/>
                  </a:cubicBezTo>
                  <a:cubicBezTo>
                    <a:pt x="9257" y="16998"/>
                    <a:pt x="9310" y="16730"/>
                    <a:pt x="9488" y="16553"/>
                  </a:cubicBezTo>
                  <a:cubicBezTo>
                    <a:pt x="9607" y="16434"/>
                    <a:pt x="9765" y="16370"/>
                    <a:pt x="9927" y="16370"/>
                  </a:cubicBezTo>
                  <a:close/>
                  <a:moveTo>
                    <a:pt x="14865" y="13521"/>
                  </a:moveTo>
                  <a:lnTo>
                    <a:pt x="11324" y="15472"/>
                  </a:lnTo>
                  <a:cubicBezTo>
                    <a:pt x="10926" y="15106"/>
                    <a:pt x="10420" y="14922"/>
                    <a:pt x="9912" y="14922"/>
                  </a:cubicBezTo>
                  <a:cubicBezTo>
                    <a:pt x="9451" y="14922"/>
                    <a:pt x="8989" y="15074"/>
                    <a:pt x="8607" y="15383"/>
                  </a:cubicBezTo>
                  <a:cubicBezTo>
                    <a:pt x="7805" y="16030"/>
                    <a:pt x="7598" y="17167"/>
                    <a:pt x="8120" y="18057"/>
                  </a:cubicBezTo>
                  <a:cubicBezTo>
                    <a:pt x="8504" y="18708"/>
                    <a:pt x="9196" y="19083"/>
                    <a:pt x="9915" y="19083"/>
                  </a:cubicBezTo>
                  <a:cubicBezTo>
                    <a:pt x="10175" y="19083"/>
                    <a:pt x="10440" y="19033"/>
                    <a:pt x="10694" y="18930"/>
                  </a:cubicBezTo>
                  <a:cubicBezTo>
                    <a:pt x="11650" y="18544"/>
                    <a:pt x="12178" y="17516"/>
                    <a:pt x="11936" y="16513"/>
                  </a:cubicBezTo>
                  <a:lnTo>
                    <a:pt x="15368" y="14375"/>
                  </a:lnTo>
                  <a:lnTo>
                    <a:pt x="14865" y="13521"/>
                  </a:lnTo>
                  <a:close/>
                  <a:moveTo>
                    <a:pt x="4088" y="20042"/>
                  </a:moveTo>
                  <a:lnTo>
                    <a:pt x="2880" y="20738"/>
                  </a:lnTo>
                  <a:lnTo>
                    <a:pt x="3164" y="21231"/>
                  </a:lnTo>
                  <a:lnTo>
                    <a:pt x="4372" y="20534"/>
                  </a:lnTo>
                  <a:lnTo>
                    <a:pt x="4088" y="20042"/>
                  </a:lnTo>
                  <a:close/>
                  <a:moveTo>
                    <a:pt x="15765" y="20042"/>
                  </a:moveTo>
                  <a:lnTo>
                    <a:pt x="15482" y="20534"/>
                  </a:lnTo>
                  <a:lnTo>
                    <a:pt x="16690" y="21233"/>
                  </a:lnTo>
                  <a:lnTo>
                    <a:pt x="16974" y="20740"/>
                  </a:lnTo>
                  <a:lnTo>
                    <a:pt x="15765" y="20042"/>
                  </a:lnTo>
                  <a:close/>
                  <a:moveTo>
                    <a:pt x="13463" y="22569"/>
                  </a:moveTo>
                  <a:lnTo>
                    <a:pt x="12971" y="22854"/>
                  </a:lnTo>
                  <a:lnTo>
                    <a:pt x="13667" y="24061"/>
                  </a:lnTo>
                  <a:lnTo>
                    <a:pt x="14160" y="23777"/>
                  </a:lnTo>
                  <a:lnTo>
                    <a:pt x="13463" y="22569"/>
                  </a:lnTo>
                  <a:close/>
                  <a:moveTo>
                    <a:pt x="6392" y="22570"/>
                  </a:moveTo>
                  <a:lnTo>
                    <a:pt x="5694" y="23777"/>
                  </a:lnTo>
                  <a:lnTo>
                    <a:pt x="6186" y="24063"/>
                  </a:lnTo>
                  <a:lnTo>
                    <a:pt x="6885" y="22854"/>
                  </a:lnTo>
                  <a:lnTo>
                    <a:pt x="6392" y="22570"/>
                  </a:lnTo>
                  <a:close/>
                  <a:moveTo>
                    <a:pt x="9641" y="23594"/>
                  </a:moveTo>
                  <a:lnTo>
                    <a:pt x="9641" y="24989"/>
                  </a:lnTo>
                  <a:lnTo>
                    <a:pt x="10211" y="24989"/>
                  </a:lnTo>
                  <a:lnTo>
                    <a:pt x="10211" y="23594"/>
                  </a:lnTo>
                  <a:close/>
                  <a:moveTo>
                    <a:pt x="9927" y="8513"/>
                  </a:moveTo>
                  <a:cubicBezTo>
                    <a:pt x="14603" y="8513"/>
                    <a:pt x="18406" y="12317"/>
                    <a:pt x="18406" y="16991"/>
                  </a:cubicBezTo>
                  <a:cubicBezTo>
                    <a:pt x="18406" y="21666"/>
                    <a:pt x="14602" y="25470"/>
                    <a:pt x="9927" y="25470"/>
                  </a:cubicBezTo>
                  <a:cubicBezTo>
                    <a:pt x="5252" y="25470"/>
                    <a:pt x="1448" y="21666"/>
                    <a:pt x="1448" y="16991"/>
                  </a:cubicBezTo>
                  <a:cubicBezTo>
                    <a:pt x="1448" y="12317"/>
                    <a:pt x="5252" y="8513"/>
                    <a:pt x="9927" y="8513"/>
                  </a:cubicBezTo>
                  <a:close/>
                  <a:moveTo>
                    <a:pt x="9927" y="0"/>
                  </a:moveTo>
                  <a:cubicBezTo>
                    <a:pt x="8053" y="0"/>
                    <a:pt x="6528" y="1524"/>
                    <a:pt x="6528" y="3399"/>
                  </a:cubicBezTo>
                  <a:cubicBezTo>
                    <a:pt x="6528" y="4935"/>
                    <a:pt x="7553" y="6234"/>
                    <a:pt x="8954" y="6654"/>
                  </a:cubicBezTo>
                  <a:lnTo>
                    <a:pt x="8954" y="7114"/>
                  </a:lnTo>
                  <a:cubicBezTo>
                    <a:pt x="7521" y="7255"/>
                    <a:pt x="6135" y="7706"/>
                    <a:pt x="4897" y="8439"/>
                  </a:cubicBezTo>
                  <a:lnTo>
                    <a:pt x="4635" y="8026"/>
                  </a:lnTo>
                  <a:lnTo>
                    <a:pt x="4954" y="7825"/>
                  </a:lnTo>
                  <a:lnTo>
                    <a:pt x="3822" y="6035"/>
                  </a:lnTo>
                  <a:lnTo>
                    <a:pt x="2009" y="7181"/>
                  </a:lnTo>
                  <a:lnTo>
                    <a:pt x="3143" y="8970"/>
                  </a:lnTo>
                  <a:lnTo>
                    <a:pt x="3462" y="8769"/>
                  </a:lnTo>
                  <a:lnTo>
                    <a:pt x="3752" y="9228"/>
                  </a:lnTo>
                  <a:cubicBezTo>
                    <a:pt x="1467" y="11048"/>
                    <a:pt x="0" y="13852"/>
                    <a:pt x="0" y="16991"/>
                  </a:cubicBezTo>
                  <a:cubicBezTo>
                    <a:pt x="0" y="22465"/>
                    <a:pt x="4452" y="26918"/>
                    <a:pt x="9925" y="26918"/>
                  </a:cubicBezTo>
                  <a:cubicBezTo>
                    <a:pt x="15399" y="26918"/>
                    <a:pt x="19852" y="22465"/>
                    <a:pt x="19852" y="16991"/>
                  </a:cubicBezTo>
                  <a:cubicBezTo>
                    <a:pt x="19852" y="13862"/>
                    <a:pt x="18395" y="11067"/>
                    <a:pt x="16126" y="9246"/>
                  </a:cubicBezTo>
                  <a:lnTo>
                    <a:pt x="16376" y="8859"/>
                  </a:lnTo>
                  <a:lnTo>
                    <a:pt x="16693" y="9063"/>
                  </a:lnTo>
                  <a:lnTo>
                    <a:pt x="17843" y="7283"/>
                  </a:lnTo>
                  <a:lnTo>
                    <a:pt x="16043" y="6121"/>
                  </a:lnTo>
                  <a:lnTo>
                    <a:pt x="14893" y="7900"/>
                  </a:lnTo>
                  <a:lnTo>
                    <a:pt x="15211" y="8104"/>
                  </a:lnTo>
                  <a:lnTo>
                    <a:pt x="14984" y="8455"/>
                  </a:lnTo>
                  <a:cubicBezTo>
                    <a:pt x="13739" y="7712"/>
                    <a:pt x="12344" y="7255"/>
                    <a:pt x="10901" y="7114"/>
                  </a:cubicBezTo>
                  <a:lnTo>
                    <a:pt x="10901" y="6654"/>
                  </a:lnTo>
                  <a:cubicBezTo>
                    <a:pt x="12301" y="6234"/>
                    <a:pt x="13326" y="4935"/>
                    <a:pt x="13326" y="3399"/>
                  </a:cubicBezTo>
                  <a:cubicBezTo>
                    <a:pt x="13326" y="1526"/>
                    <a:pt x="11802" y="0"/>
                    <a:pt x="9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9"/>
            <p:cNvSpPr/>
            <p:nvPr/>
          </p:nvSpPr>
          <p:spPr>
            <a:xfrm>
              <a:off x="7167280" y="1163355"/>
              <a:ext cx="56796" cy="132512"/>
            </a:xfrm>
            <a:custGeom>
              <a:avLst/>
              <a:gdLst/>
              <a:ahLst/>
              <a:cxnLst/>
              <a:rect l="l" t="t" r="r" b="b"/>
              <a:pathLst>
                <a:path w="3107" h="7249" extrusionOk="0">
                  <a:moveTo>
                    <a:pt x="1" y="0"/>
                  </a:moveTo>
                  <a:lnTo>
                    <a:pt x="1" y="7248"/>
                  </a:lnTo>
                  <a:lnTo>
                    <a:pt x="3107" y="7248"/>
                  </a:lnTo>
                  <a:lnTo>
                    <a:pt x="3107" y="6212"/>
                  </a:lnTo>
                  <a:lnTo>
                    <a:pt x="1139" y="6212"/>
                  </a:lnTo>
                  <a:lnTo>
                    <a:pt x="1139" y="3986"/>
                  </a:lnTo>
                  <a:lnTo>
                    <a:pt x="2703" y="3986"/>
                  </a:lnTo>
                  <a:lnTo>
                    <a:pt x="2703" y="2950"/>
                  </a:lnTo>
                  <a:lnTo>
                    <a:pt x="1139" y="2950"/>
                  </a:lnTo>
                  <a:lnTo>
                    <a:pt x="1139"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9"/>
            <p:cNvSpPr/>
            <p:nvPr/>
          </p:nvSpPr>
          <p:spPr>
            <a:xfrm>
              <a:off x="7230712" y="1163355"/>
              <a:ext cx="72700" cy="132512"/>
            </a:xfrm>
            <a:custGeom>
              <a:avLst/>
              <a:gdLst/>
              <a:ahLst/>
              <a:cxnLst/>
              <a:rect l="l" t="t" r="r" b="b"/>
              <a:pathLst>
                <a:path w="3977" h="7249" extrusionOk="0">
                  <a:moveTo>
                    <a:pt x="62" y="0"/>
                  </a:moveTo>
                  <a:lnTo>
                    <a:pt x="1314" y="3540"/>
                  </a:lnTo>
                  <a:lnTo>
                    <a:pt x="0" y="7248"/>
                  </a:lnTo>
                  <a:lnTo>
                    <a:pt x="1076" y="7248"/>
                  </a:lnTo>
                  <a:lnTo>
                    <a:pt x="1926" y="4721"/>
                  </a:lnTo>
                  <a:lnTo>
                    <a:pt x="1945" y="4721"/>
                  </a:lnTo>
                  <a:lnTo>
                    <a:pt x="2774" y="7248"/>
                  </a:lnTo>
                  <a:lnTo>
                    <a:pt x="3976" y="7248"/>
                  </a:lnTo>
                  <a:lnTo>
                    <a:pt x="2661" y="3542"/>
                  </a:lnTo>
                  <a:lnTo>
                    <a:pt x="3914" y="0"/>
                  </a:lnTo>
                  <a:lnTo>
                    <a:pt x="2836" y="0"/>
                  </a:lnTo>
                  <a:lnTo>
                    <a:pt x="2050" y="2339"/>
                  </a:lnTo>
                  <a:lnTo>
                    <a:pt x="2028" y="2339"/>
                  </a:lnTo>
                  <a:lnTo>
                    <a:pt x="1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9"/>
            <p:cNvSpPr/>
            <p:nvPr/>
          </p:nvSpPr>
          <p:spPr>
            <a:xfrm>
              <a:off x="7313209" y="1163355"/>
              <a:ext cx="56796" cy="132512"/>
            </a:xfrm>
            <a:custGeom>
              <a:avLst/>
              <a:gdLst/>
              <a:ahLst/>
              <a:cxnLst/>
              <a:rect l="l" t="t" r="r" b="b"/>
              <a:pathLst>
                <a:path w="3107" h="7249" extrusionOk="0">
                  <a:moveTo>
                    <a:pt x="1" y="0"/>
                  </a:moveTo>
                  <a:lnTo>
                    <a:pt x="1" y="7248"/>
                  </a:lnTo>
                  <a:lnTo>
                    <a:pt x="3107" y="7248"/>
                  </a:lnTo>
                  <a:lnTo>
                    <a:pt x="3107" y="6212"/>
                  </a:lnTo>
                  <a:lnTo>
                    <a:pt x="1141" y="6212"/>
                  </a:lnTo>
                  <a:lnTo>
                    <a:pt x="1141" y="3986"/>
                  </a:lnTo>
                  <a:lnTo>
                    <a:pt x="2703" y="3986"/>
                  </a:lnTo>
                  <a:lnTo>
                    <a:pt x="2703" y="2950"/>
                  </a:lnTo>
                  <a:lnTo>
                    <a:pt x="1141" y="2950"/>
                  </a:lnTo>
                  <a:lnTo>
                    <a:pt x="1141"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9"/>
            <p:cNvSpPr/>
            <p:nvPr/>
          </p:nvSpPr>
          <p:spPr>
            <a:xfrm>
              <a:off x="7381942" y="1163355"/>
              <a:ext cx="64163" cy="132512"/>
            </a:xfrm>
            <a:custGeom>
              <a:avLst/>
              <a:gdLst/>
              <a:ahLst/>
              <a:cxnLst/>
              <a:rect l="l" t="t" r="r" b="b"/>
              <a:pathLst>
                <a:path w="3510" h="7249" extrusionOk="0">
                  <a:moveTo>
                    <a:pt x="1657" y="1035"/>
                  </a:moveTo>
                  <a:cubicBezTo>
                    <a:pt x="1858" y="1035"/>
                    <a:pt x="2004" y="1094"/>
                    <a:pt x="2097" y="1211"/>
                  </a:cubicBezTo>
                  <a:cubicBezTo>
                    <a:pt x="2189" y="1329"/>
                    <a:pt x="2236" y="1518"/>
                    <a:pt x="2236" y="1781"/>
                  </a:cubicBezTo>
                  <a:lnTo>
                    <a:pt x="2236" y="2339"/>
                  </a:lnTo>
                  <a:cubicBezTo>
                    <a:pt x="2236" y="2617"/>
                    <a:pt x="2180" y="2813"/>
                    <a:pt x="2065" y="2931"/>
                  </a:cubicBezTo>
                  <a:cubicBezTo>
                    <a:pt x="1952" y="3047"/>
                    <a:pt x="1781" y="3106"/>
                    <a:pt x="1553" y="3106"/>
                  </a:cubicBezTo>
                  <a:lnTo>
                    <a:pt x="1139" y="3106"/>
                  </a:lnTo>
                  <a:lnTo>
                    <a:pt x="1139" y="1035"/>
                  </a:lnTo>
                  <a:close/>
                  <a:moveTo>
                    <a:pt x="0" y="0"/>
                  </a:moveTo>
                  <a:lnTo>
                    <a:pt x="0" y="7248"/>
                  </a:lnTo>
                  <a:lnTo>
                    <a:pt x="1139" y="7248"/>
                  </a:lnTo>
                  <a:lnTo>
                    <a:pt x="1139" y="4143"/>
                  </a:lnTo>
                  <a:lnTo>
                    <a:pt x="1532" y="4143"/>
                  </a:lnTo>
                  <a:cubicBezTo>
                    <a:pt x="1794" y="4143"/>
                    <a:pt x="1979" y="4208"/>
                    <a:pt x="2086" y="4339"/>
                  </a:cubicBezTo>
                  <a:cubicBezTo>
                    <a:pt x="2193" y="4469"/>
                    <a:pt x="2247" y="4701"/>
                    <a:pt x="2247" y="5032"/>
                  </a:cubicBezTo>
                  <a:lnTo>
                    <a:pt x="2247" y="6359"/>
                  </a:lnTo>
                  <a:cubicBezTo>
                    <a:pt x="2247" y="6627"/>
                    <a:pt x="2253" y="6813"/>
                    <a:pt x="2266" y="6917"/>
                  </a:cubicBezTo>
                  <a:cubicBezTo>
                    <a:pt x="2282" y="7030"/>
                    <a:pt x="2310" y="7140"/>
                    <a:pt x="2349" y="7248"/>
                  </a:cubicBezTo>
                  <a:lnTo>
                    <a:pt x="3509" y="7248"/>
                  </a:lnTo>
                  <a:cubicBezTo>
                    <a:pt x="3455" y="7127"/>
                    <a:pt x="3420" y="7000"/>
                    <a:pt x="3406" y="6869"/>
                  </a:cubicBezTo>
                  <a:cubicBezTo>
                    <a:pt x="3390" y="6702"/>
                    <a:pt x="3384" y="6534"/>
                    <a:pt x="3385" y="6367"/>
                  </a:cubicBezTo>
                  <a:lnTo>
                    <a:pt x="3385" y="5093"/>
                  </a:lnTo>
                  <a:cubicBezTo>
                    <a:pt x="3387" y="4666"/>
                    <a:pt x="3329" y="4323"/>
                    <a:pt x="3215" y="4068"/>
                  </a:cubicBezTo>
                  <a:cubicBezTo>
                    <a:pt x="3101" y="3813"/>
                    <a:pt x="2905" y="3644"/>
                    <a:pt x="2629" y="3561"/>
                  </a:cubicBezTo>
                  <a:lnTo>
                    <a:pt x="2629" y="3542"/>
                  </a:lnTo>
                  <a:cubicBezTo>
                    <a:pt x="3127" y="3341"/>
                    <a:pt x="3376" y="2864"/>
                    <a:pt x="3376" y="2111"/>
                  </a:cubicBezTo>
                  <a:lnTo>
                    <a:pt x="3376" y="1667"/>
                  </a:lnTo>
                  <a:cubicBezTo>
                    <a:pt x="3376" y="1101"/>
                    <a:pt x="3240" y="681"/>
                    <a:pt x="2972" y="409"/>
                  </a:cubicBezTo>
                  <a:cubicBezTo>
                    <a:pt x="2703" y="136"/>
                    <a:pt x="2274" y="0"/>
                    <a:pt x="1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9"/>
            <p:cNvSpPr/>
            <p:nvPr/>
          </p:nvSpPr>
          <p:spPr>
            <a:xfrm>
              <a:off x="7456890" y="1161435"/>
              <a:ext cx="61348" cy="136296"/>
            </a:xfrm>
            <a:custGeom>
              <a:avLst/>
              <a:gdLst/>
              <a:ahLst/>
              <a:cxnLst/>
              <a:rect l="l" t="t" r="r" b="b"/>
              <a:pathLst>
                <a:path w="3356" h="7456" extrusionOk="0">
                  <a:moveTo>
                    <a:pt x="1678" y="0"/>
                  </a:moveTo>
                  <a:cubicBezTo>
                    <a:pt x="1133" y="0"/>
                    <a:pt x="717" y="155"/>
                    <a:pt x="430" y="466"/>
                  </a:cubicBezTo>
                  <a:cubicBezTo>
                    <a:pt x="144" y="777"/>
                    <a:pt x="1" y="1215"/>
                    <a:pt x="1" y="1781"/>
                  </a:cubicBezTo>
                  <a:lnTo>
                    <a:pt x="1" y="5675"/>
                  </a:lnTo>
                  <a:cubicBezTo>
                    <a:pt x="1" y="6241"/>
                    <a:pt x="144" y="6679"/>
                    <a:pt x="430" y="6990"/>
                  </a:cubicBezTo>
                  <a:cubicBezTo>
                    <a:pt x="717" y="7301"/>
                    <a:pt x="1133" y="7455"/>
                    <a:pt x="1678" y="7455"/>
                  </a:cubicBezTo>
                  <a:cubicBezTo>
                    <a:pt x="1681" y="7456"/>
                    <a:pt x="1684" y="7456"/>
                    <a:pt x="1686" y="7456"/>
                  </a:cubicBezTo>
                  <a:cubicBezTo>
                    <a:pt x="2228" y="7456"/>
                    <a:pt x="2641" y="7299"/>
                    <a:pt x="2927" y="6990"/>
                  </a:cubicBezTo>
                  <a:cubicBezTo>
                    <a:pt x="3212" y="6679"/>
                    <a:pt x="3356" y="6241"/>
                    <a:pt x="3356" y="5675"/>
                  </a:cubicBezTo>
                  <a:lnTo>
                    <a:pt x="3356" y="4649"/>
                  </a:lnTo>
                  <a:lnTo>
                    <a:pt x="2279" y="4649"/>
                  </a:lnTo>
                  <a:lnTo>
                    <a:pt x="2279" y="5757"/>
                  </a:lnTo>
                  <a:cubicBezTo>
                    <a:pt x="2279" y="6199"/>
                    <a:pt x="2090" y="6421"/>
                    <a:pt x="1710" y="6421"/>
                  </a:cubicBezTo>
                  <a:cubicBezTo>
                    <a:pt x="1331" y="6421"/>
                    <a:pt x="1141" y="6199"/>
                    <a:pt x="1141" y="5757"/>
                  </a:cubicBezTo>
                  <a:lnTo>
                    <a:pt x="1141" y="1709"/>
                  </a:lnTo>
                  <a:cubicBezTo>
                    <a:pt x="1139" y="1260"/>
                    <a:pt x="1329" y="1035"/>
                    <a:pt x="1710" y="1035"/>
                  </a:cubicBezTo>
                  <a:cubicBezTo>
                    <a:pt x="2090" y="1035"/>
                    <a:pt x="2279" y="1260"/>
                    <a:pt x="2279" y="1709"/>
                  </a:cubicBezTo>
                  <a:lnTo>
                    <a:pt x="2279" y="2548"/>
                  </a:lnTo>
                  <a:lnTo>
                    <a:pt x="3356" y="2548"/>
                  </a:lnTo>
                  <a:lnTo>
                    <a:pt x="3356" y="1781"/>
                  </a:lnTo>
                  <a:cubicBezTo>
                    <a:pt x="3356" y="1215"/>
                    <a:pt x="3212" y="777"/>
                    <a:pt x="2927" y="466"/>
                  </a:cubicBezTo>
                  <a:cubicBezTo>
                    <a:pt x="2640" y="155"/>
                    <a:pt x="2224" y="0"/>
                    <a:pt x="1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9;p49"/>
            <p:cNvSpPr/>
            <p:nvPr/>
          </p:nvSpPr>
          <p:spPr>
            <a:xfrm>
              <a:off x="7530723" y="1163355"/>
              <a:ext cx="20821" cy="132512"/>
            </a:xfrm>
            <a:custGeom>
              <a:avLst/>
              <a:gdLst/>
              <a:ahLst/>
              <a:cxnLst/>
              <a:rect l="l" t="t" r="r" b="b"/>
              <a:pathLst>
                <a:path w="1139" h="7249" extrusionOk="0">
                  <a:moveTo>
                    <a:pt x="1" y="0"/>
                  </a:moveTo>
                  <a:lnTo>
                    <a:pt x="1" y="7248"/>
                  </a:lnTo>
                  <a:lnTo>
                    <a:pt x="1139" y="7248"/>
                  </a:lnTo>
                  <a:lnTo>
                    <a:pt x="11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9"/>
            <p:cNvSpPr/>
            <p:nvPr/>
          </p:nvSpPr>
          <p:spPr>
            <a:xfrm>
              <a:off x="7563444" y="1161435"/>
              <a:ext cx="62097" cy="136296"/>
            </a:xfrm>
            <a:custGeom>
              <a:avLst/>
              <a:gdLst/>
              <a:ahLst/>
              <a:cxnLst/>
              <a:rect l="l" t="t" r="r" b="b"/>
              <a:pathLst>
                <a:path w="3397" h="7456" extrusionOk="0">
                  <a:moveTo>
                    <a:pt x="1720" y="0"/>
                  </a:moveTo>
                  <a:cubicBezTo>
                    <a:pt x="1168" y="0"/>
                    <a:pt x="747" y="158"/>
                    <a:pt x="457" y="472"/>
                  </a:cubicBezTo>
                  <a:cubicBezTo>
                    <a:pt x="167" y="785"/>
                    <a:pt x="22" y="1229"/>
                    <a:pt x="22" y="1802"/>
                  </a:cubicBezTo>
                  <a:cubicBezTo>
                    <a:pt x="22" y="2223"/>
                    <a:pt x="114" y="2601"/>
                    <a:pt x="301" y="2935"/>
                  </a:cubicBezTo>
                  <a:cubicBezTo>
                    <a:pt x="487" y="3270"/>
                    <a:pt x="814" y="3645"/>
                    <a:pt x="1284" y="4059"/>
                  </a:cubicBezTo>
                  <a:cubicBezTo>
                    <a:pt x="1658" y="4385"/>
                    <a:pt x="1913" y="4662"/>
                    <a:pt x="2051" y="4893"/>
                  </a:cubicBezTo>
                  <a:cubicBezTo>
                    <a:pt x="2188" y="5125"/>
                    <a:pt x="2259" y="5392"/>
                    <a:pt x="2259" y="5695"/>
                  </a:cubicBezTo>
                  <a:cubicBezTo>
                    <a:pt x="2259" y="5950"/>
                    <a:pt x="2209" y="6135"/>
                    <a:pt x="2109" y="6250"/>
                  </a:cubicBezTo>
                  <a:cubicBezTo>
                    <a:pt x="2007" y="6363"/>
                    <a:pt x="1860" y="6421"/>
                    <a:pt x="1667" y="6421"/>
                  </a:cubicBezTo>
                  <a:cubicBezTo>
                    <a:pt x="1273" y="6421"/>
                    <a:pt x="1077" y="6186"/>
                    <a:pt x="1077" y="5716"/>
                  </a:cubicBezTo>
                  <a:lnTo>
                    <a:pt x="1077" y="5219"/>
                  </a:lnTo>
                  <a:lnTo>
                    <a:pt x="1" y="5219"/>
                  </a:lnTo>
                  <a:lnTo>
                    <a:pt x="1" y="5633"/>
                  </a:lnTo>
                  <a:cubicBezTo>
                    <a:pt x="1" y="6220"/>
                    <a:pt x="143" y="6671"/>
                    <a:pt x="425" y="6985"/>
                  </a:cubicBezTo>
                  <a:cubicBezTo>
                    <a:pt x="709" y="7299"/>
                    <a:pt x="1125" y="7455"/>
                    <a:pt x="1678" y="7455"/>
                  </a:cubicBezTo>
                  <a:cubicBezTo>
                    <a:pt x="2238" y="7455"/>
                    <a:pt x="2664" y="7298"/>
                    <a:pt x="2957" y="6980"/>
                  </a:cubicBezTo>
                  <a:cubicBezTo>
                    <a:pt x="3250" y="6662"/>
                    <a:pt x="3397" y="6207"/>
                    <a:pt x="3397" y="5612"/>
                  </a:cubicBezTo>
                  <a:cubicBezTo>
                    <a:pt x="3397" y="5156"/>
                    <a:pt x="3308" y="4759"/>
                    <a:pt x="3128" y="4421"/>
                  </a:cubicBezTo>
                  <a:cubicBezTo>
                    <a:pt x="2949" y="4083"/>
                    <a:pt x="2621" y="3707"/>
                    <a:pt x="2144" y="3293"/>
                  </a:cubicBezTo>
                  <a:cubicBezTo>
                    <a:pt x="1771" y="2969"/>
                    <a:pt x="1514" y="2693"/>
                    <a:pt x="1372" y="2465"/>
                  </a:cubicBezTo>
                  <a:cubicBezTo>
                    <a:pt x="1233" y="2245"/>
                    <a:pt x="1160" y="1990"/>
                    <a:pt x="1160" y="1730"/>
                  </a:cubicBezTo>
                  <a:cubicBezTo>
                    <a:pt x="1160" y="1266"/>
                    <a:pt x="1350" y="1035"/>
                    <a:pt x="1729" y="1035"/>
                  </a:cubicBezTo>
                  <a:cubicBezTo>
                    <a:pt x="1916" y="1035"/>
                    <a:pt x="2058" y="1092"/>
                    <a:pt x="2155" y="1207"/>
                  </a:cubicBezTo>
                  <a:cubicBezTo>
                    <a:pt x="2251" y="1320"/>
                    <a:pt x="2300" y="1502"/>
                    <a:pt x="2300" y="1751"/>
                  </a:cubicBezTo>
                  <a:lnTo>
                    <a:pt x="2300" y="2122"/>
                  </a:lnTo>
                  <a:lnTo>
                    <a:pt x="3376" y="2122"/>
                  </a:lnTo>
                  <a:lnTo>
                    <a:pt x="3376" y="1823"/>
                  </a:lnTo>
                  <a:cubicBezTo>
                    <a:pt x="3376" y="1236"/>
                    <a:pt x="3238" y="786"/>
                    <a:pt x="2957" y="472"/>
                  </a:cubicBezTo>
                  <a:cubicBezTo>
                    <a:pt x="2678" y="158"/>
                    <a:pt x="2265" y="0"/>
                    <a:pt x="1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9"/>
            <p:cNvSpPr/>
            <p:nvPr/>
          </p:nvSpPr>
          <p:spPr>
            <a:xfrm>
              <a:off x="7637478" y="1163355"/>
              <a:ext cx="56796" cy="132512"/>
            </a:xfrm>
            <a:custGeom>
              <a:avLst/>
              <a:gdLst/>
              <a:ahLst/>
              <a:cxnLst/>
              <a:rect l="l" t="t" r="r" b="b"/>
              <a:pathLst>
                <a:path w="3107" h="7249" extrusionOk="0">
                  <a:moveTo>
                    <a:pt x="1" y="0"/>
                  </a:moveTo>
                  <a:lnTo>
                    <a:pt x="1" y="7248"/>
                  </a:lnTo>
                  <a:lnTo>
                    <a:pt x="3107" y="7248"/>
                  </a:lnTo>
                  <a:lnTo>
                    <a:pt x="3107" y="6212"/>
                  </a:lnTo>
                  <a:lnTo>
                    <a:pt x="1139" y="6212"/>
                  </a:lnTo>
                  <a:lnTo>
                    <a:pt x="1139" y="3986"/>
                  </a:lnTo>
                  <a:lnTo>
                    <a:pt x="2703" y="3986"/>
                  </a:lnTo>
                  <a:lnTo>
                    <a:pt x="2703" y="2950"/>
                  </a:lnTo>
                  <a:lnTo>
                    <a:pt x="1139" y="2950"/>
                  </a:lnTo>
                  <a:lnTo>
                    <a:pt x="1139"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9"/>
            <p:cNvSpPr/>
            <p:nvPr/>
          </p:nvSpPr>
          <p:spPr>
            <a:xfrm>
              <a:off x="6791772" y="2050977"/>
              <a:ext cx="41112" cy="62317"/>
            </a:xfrm>
            <a:custGeom>
              <a:avLst/>
              <a:gdLst/>
              <a:ahLst/>
              <a:cxnLst/>
              <a:rect l="l" t="t" r="r" b="b"/>
              <a:pathLst>
                <a:path w="2249" h="3409" extrusionOk="0">
                  <a:moveTo>
                    <a:pt x="1" y="0"/>
                  </a:moveTo>
                  <a:lnTo>
                    <a:pt x="1" y="3409"/>
                  </a:lnTo>
                  <a:lnTo>
                    <a:pt x="2249" y="3409"/>
                  </a:lnTo>
                  <a:lnTo>
                    <a:pt x="2249" y="3042"/>
                  </a:lnTo>
                  <a:lnTo>
                    <a:pt x="388" y="3042"/>
                  </a:lnTo>
                  <a:lnTo>
                    <a:pt x="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9"/>
            <p:cNvSpPr/>
            <p:nvPr/>
          </p:nvSpPr>
          <p:spPr>
            <a:xfrm>
              <a:off x="6840342" y="2065308"/>
              <a:ext cx="48533" cy="49100"/>
            </a:xfrm>
            <a:custGeom>
              <a:avLst/>
              <a:gdLst/>
              <a:ahLst/>
              <a:cxnLst/>
              <a:rect l="l" t="t" r="r" b="b"/>
              <a:pathLst>
                <a:path w="2655" h="2686" extrusionOk="0">
                  <a:moveTo>
                    <a:pt x="1330" y="332"/>
                  </a:moveTo>
                  <a:cubicBezTo>
                    <a:pt x="1835" y="332"/>
                    <a:pt x="2263" y="794"/>
                    <a:pt x="2263" y="1340"/>
                  </a:cubicBezTo>
                  <a:cubicBezTo>
                    <a:pt x="2263" y="1890"/>
                    <a:pt x="1835" y="2352"/>
                    <a:pt x="1330" y="2352"/>
                  </a:cubicBezTo>
                  <a:cubicBezTo>
                    <a:pt x="818" y="2352"/>
                    <a:pt x="391" y="1891"/>
                    <a:pt x="391" y="1340"/>
                  </a:cubicBezTo>
                  <a:cubicBezTo>
                    <a:pt x="391" y="794"/>
                    <a:pt x="818" y="332"/>
                    <a:pt x="1330" y="332"/>
                  </a:cubicBezTo>
                  <a:close/>
                  <a:moveTo>
                    <a:pt x="1330" y="0"/>
                  </a:moveTo>
                  <a:cubicBezTo>
                    <a:pt x="609" y="0"/>
                    <a:pt x="0" y="611"/>
                    <a:pt x="0" y="1340"/>
                  </a:cubicBezTo>
                  <a:cubicBezTo>
                    <a:pt x="0" y="2068"/>
                    <a:pt x="611" y="2685"/>
                    <a:pt x="1330" y="2685"/>
                  </a:cubicBezTo>
                  <a:cubicBezTo>
                    <a:pt x="2049" y="2685"/>
                    <a:pt x="2655" y="2070"/>
                    <a:pt x="2655" y="1340"/>
                  </a:cubicBezTo>
                  <a:cubicBezTo>
                    <a:pt x="2655" y="611"/>
                    <a:pt x="2049" y="0"/>
                    <a:pt x="1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9"/>
            <p:cNvSpPr/>
            <p:nvPr/>
          </p:nvSpPr>
          <p:spPr>
            <a:xfrm>
              <a:off x="6900758" y="2065272"/>
              <a:ext cx="24952" cy="48022"/>
            </a:xfrm>
            <a:custGeom>
              <a:avLst/>
              <a:gdLst/>
              <a:ahLst/>
              <a:cxnLst/>
              <a:rect l="l" t="t" r="r" b="b"/>
              <a:pathLst>
                <a:path w="1365" h="2627" extrusionOk="0">
                  <a:moveTo>
                    <a:pt x="1365" y="1"/>
                  </a:moveTo>
                  <a:cubicBezTo>
                    <a:pt x="893" y="1"/>
                    <a:pt x="526" y="219"/>
                    <a:pt x="372" y="562"/>
                  </a:cubicBezTo>
                  <a:lnTo>
                    <a:pt x="372" y="61"/>
                  </a:lnTo>
                  <a:lnTo>
                    <a:pt x="0" y="61"/>
                  </a:lnTo>
                  <a:lnTo>
                    <a:pt x="0" y="2627"/>
                  </a:lnTo>
                  <a:lnTo>
                    <a:pt x="372" y="2627"/>
                  </a:lnTo>
                  <a:lnTo>
                    <a:pt x="372" y="1192"/>
                  </a:lnTo>
                  <a:cubicBezTo>
                    <a:pt x="372" y="691"/>
                    <a:pt x="785" y="334"/>
                    <a:pt x="1365" y="334"/>
                  </a:cubicBezTo>
                  <a:lnTo>
                    <a:pt x="13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9"/>
            <p:cNvSpPr/>
            <p:nvPr/>
          </p:nvSpPr>
          <p:spPr>
            <a:xfrm>
              <a:off x="6932601" y="2065272"/>
              <a:ext cx="45371" cy="49100"/>
            </a:xfrm>
            <a:custGeom>
              <a:avLst/>
              <a:gdLst/>
              <a:ahLst/>
              <a:cxnLst/>
              <a:rect l="l" t="t" r="r" b="b"/>
              <a:pathLst>
                <a:path w="2482" h="2686" extrusionOk="0">
                  <a:moveTo>
                    <a:pt x="1281" y="334"/>
                  </a:moveTo>
                  <a:cubicBezTo>
                    <a:pt x="1793" y="334"/>
                    <a:pt x="2067" y="691"/>
                    <a:pt x="2115" y="1154"/>
                  </a:cubicBezTo>
                  <a:lnTo>
                    <a:pt x="388" y="1154"/>
                  </a:lnTo>
                  <a:cubicBezTo>
                    <a:pt x="457" y="656"/>
                    <a:pt x="825" y="334"/>
                    <a:pt x="1281" y="334"/>
                  </a:cubicBezTo>
                  <a:close/>
                  <a:moveTo>
                    <a:pt x="1267" y="1"/>
                  </a:moveTo>
                  <a:cubicBezTo>
                    <a:pt x="576" y="1"/>
                    <a:pt x="1" y="572"/>
                    <a:pt x="1" y="1337"/>
                  </a:cubicBezTo>
                  <a:cubicBezTo>
                    <a:pt x="1" y="2126"/>
                    <a:pt x="616" y="2686"/>
                    <a:pt x="1302" y="2686"/>
                  </a:cubicBezTo>
                  <a:cubicBezTo>
                    <a:pt x="1657" y="2686"/>
                    <a:pt x="2110" y="2533"/>
                    <a:pt x="2333" y="2289"/>
                  </a:cubicBezTo>
                  <a:lnTo>
                    <a:pt x="2105" y="2046"/>
                  </a:lnTo>
                  <a:cubicBezTo>
                    <a:pt x="1946" y="2220"/>
                    <a:pt x="1598" y="2354"/>
                    <a:pt x="1296" y="2354"/>
                  </a:cubicBezTo>
                  <a:cubicBezTo>
                    <a:pt x="790" y="2354"/>
                    <a:pt x="438" y="1986"/>
                    <a:pt x="384" y="1485"/>
                  </a:cubicBezTo>
                  <a:lnTo>
                    <a:pt x="2482" y="1485"/>
                  </a:lnTo>
                  <a:cubicBezTo>
                    <a:pt x="2482" y="586"/>
                    <a:pt x="2040" y="1"/>
                    <a:pt x="1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9"/>
            <p:cNvSpPr/>
            <p:nvPr/>
          </p:nvSpPr>
          <p:spPr>
            <a:xfrm>
              <a:off x="6989123" y="2065272"/>
              <a:ext cx="67435" cy="48022"/>
            </a:xfrm>
            <a:custGeom>
              <a:avLst/>
              <a:gdLst/>
              <a:ahLst/>
              <a:cxnLst/>
              <a:rect l="l" t="t" r="r" b="b"/>
              <a:pathLst>
                <a:path w="3689" h="2627" extrusionOk="0">
                  <a:moveTo>
                    <a:pt x="1116" y="1"/>
                  </a:moveTo>
                  <a:cubicBezTo>
                    <a:pt x="780" y="1"/>
                    <a:pt x="503" y="170"/>
                    <a:pt x="373" y="438"/>
                  </a:cubicBezTo>
                  <a:lnTo>
                    <a:pt x="373" y="61"/>
                  </a:lnTo>
                  <a:lnTo>
                    <a:pt x="0" y="61"/>
                  </a:lnTo>
                  <a:lnTo>
                    <a:pt x="0" y="2627"/>
                  </a:lnTo>
                  <a:lnTo>
                    <a:pt x="373" y="2627"/>
                  </a:lnTo>
                  <a:lnTo>
                    <a:pt x="373" y="993"/>
                  </a:lnTo>
                  <a:cubicBezTo>
                    <a:pt x="373" y="607"/>
                    <a:pt x="660" y="333"/>
                    <a:pt x="1069" y="333"/>
                  </a:cubicBezTo>
                  <a:cubicBezTo>
                    <a:pt x="1416" y="333"/>
                    <a:pt x="1659" y="626"/>
                    <a:pt x="1659" y="1044"/>
                  </a:cubicBezTo>
                  <a:lnTo>
                    <a:pt x="1659" y="2627"/>
                  </a:lnTo>
                  <a:lnTo>
                    <a:pt x="2032" y="2627"/>
                  </a:lnTo>
                  <a:lnTo>
                    <a:pt x="2032" y="993"/>
                  </a:lnTo>
                  <a:cubicBezTo>
                    <a:pt x="2032" y="607"/>
                    <a:pt x="2319" y="333"/>
                    <a:pt x="2725" y="333"/>
                  </a:cubicBezTo>
                  <a:cubicBezTo>
                    <a:pt x="3073" y="333"/>
                    <a:pt x="3317" y="626"/>
                    <a:pt x="3317" y="1044"/>
                  </a:cubicBezTo>
                  <a:lnTo>
                    <a:pt x="3317" y="2627"/>
                  </a:lnTo>
                  <a:lnTo>
                    <a:pt x="3688" y="2627"/>
                  </a:lnTo>
                  <a:lnTo>
                    <a:pt x="3688" y="994"/>
                  </a:lnTo>
                  <a:cubicBezTo>
                    <a:pt x="3688" y="414"/>
                    <a:pt x="3312" y="1"/>
                    <a:pt x="2775" y="1"/>
                  </a:cubicBezTo>
                  <a:cubicBezTo>
                    <a:pt x="2387" y="1"/>
                    <a:pt x="2051" y="215"/>
                    <a:pt x="1947" y="548"/>
                  </a:cubicBezTo>
                  <a:cubicBezTo>
                    <a:pt x="1807" y="215"/>
                    <a:pt x="1504" y="1"/>
                    <a:pt x="1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p:cNvSpPr/>
            <p:nvPr/>
          </p:nvSpPr>
          <p:spPr>
            <a:xfrm>
              <a:off x="7095476" y="2048856"/>
              <a:ext cx="10511" cy="64437"/>
            </a:xfrm>
            <a:custGeom>
              <a:avLst/>
              <a:gdLst/>
              <a:ahLst/>
              <a:cxnLst/>
              <a:rect l="l" t="t" r="r" b="b"/>
              <a:pathLst>
                <a:path w="575" h="3525" extrusionOk="0">
                  <a:moveTo>
                    <a:pt x="248" y="0"/>
                  </a:moveTo>
                  <a:cubicBezTo>
                    <a:pt x="123" y="0"/>
                    <a:pt x="2" y="98"/>
                    <a:pt x="0" y="245"/>
                  </a:cubicBezTo>
                  <a:cubicBezTo>
                    <a:pt x="0" y="381"/>
                    <a:pt x="112" y="492"/>
                    <a:pt x="249" y="492"/>
                  </a:cubicBezTo>
                  <a:cubicBezTo>
                    <a:pt x="467" y="491"/>
                    <a:pt x="574" y="226"/>
                    <a:pt x="420" y="73"/>
                  </a:cubicBezTo>
                  <a:cubicBezTo>
                    <a:pt x="370" y="23"/>
                    <a:pt x="309" y="0"/>
                    <a:pt x="248" y="0"/>
                  </a:cubicBezTo>
                  <a:close/>
                  <a:moveTo>
                    <a:pt x="61" y="959"/>
                  </a:moveTo>
                  <a:lnTo>
                    <a:pt x="61" y="3525"/>
                  </a:lnTo>
                  <a:lnTo>
                    <a:pt x="432" y="3525"/>
                  </a:lnTo>
                  <a:lnTo>
                    <a:pt x="432" y="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9"/>
            <p:cNvSpPr/>
            <p:nvPr/>
          </p:nvSpPr>
          <p:spPr>
            <a:xfrm>
              <a:off x="7117705" y="2065272"/>
              <a:ext cx="45481" cy="63651"/>
            </a:xfrm>
            <a:custGeom>
              <a:avLst/>
              <a:gdLst/>
              <a:ahLst/>
              <a:cxnLst/>
              <a:rect l="l" t="t" r="r" b="b"/>
              <a:pathLst>
                <a:path w="2488" h="3482" extrusionOk="0">
                  <a:moveTo>
                    <a:pt x="1236" y="334"/>
                  </a:moveTo>
                  <a:cubicBezTo>
                    <a:pt x="1739" y="334"/>
                    <a:pt x="2096" y="752"/>
                    <a:pt x="2096" y="1342"/>
                  </a:cubicBezTo>
                  <a:cubicBezTo>
                    <a:pt x="2096" y="1932"/>
                    <a:pt x="1739" y="2354"/>
                    <a:pt x="1236" y="2354"/>
                  </a:cubicBezTo>
                  <a:cubicBezTo>
                    <a:pt x="731" y="2354"/>
                    <a:pt x="374" y="1933"/>
                    <a:pt x="374" y="1342"/>
                  </a:cubicBezTo>
                  <a:cubicBezTo>
                    <a:pt x="374" y="752"/>
                    <a:pt x="731" y="334"/>
                    <a:pt x="1236" y="334"/>
                  </a:cubicBezTo>
                  <a:close/>
                  <a:moveTo>
                    <a:pt x="1306" y="1"/>
                  </a:moveTo>
                  <a:cubicBezTo>
                    <a:pt x="894" y="1"/>
                    <a:pt x="567" y="205"/>
                    <a:pt x="374" y="541"/>
                  </a:cubicBezTo>
                  <a:lnTo>
                    <a:pt x="374" y="61"/>
                  </a:lnTo>
                  <a:lnTo>
                    <a:pt x="1" y="61"/>
                  </a:lnTo>
                  <a:lnTo>
                    <a:pt x="1" y="3481"/>
                  </a:lnTo>
                  <a:lnTo>
                    <a:pt x="374" y="3481"/>
                  </a:lnTo>
                  <a:lnTo>
                    <a:pt x="374" y="2145"/>
                  </a:lnTo>
                  <a:cubicBezTo>
                    <a:pt x="567" y="2483"/>
                    <a:pt x="894" y="2687"/>
                    <a:pt x="1306" y="2687"/>
                  </a:cubicBezTo>
                  <a:cubicBezTo>
                    <a:pt x="1981" y="2687"/>
                    <a:pt x="2488" y="2131"/>
                    <a:pt x="2488" y="1342"/>
                  </a:cubicBezTo>
                  <a:cubicBezTo>
                    <a:pt x="2488" y="557"/>
                    <a:pt x="1981" y="1"/>
                    <a:pt x="1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9"/>
            <p:cNvSpPr/>
            <p:nvPr/>
          </p:nvSpPr>
          <p:spPr>
            <a:xfrm>
              <a:off x="7172142" y="2065272"/>
              <a:ext cx="36578" cy="49100"/>
            </a:xfrm>
            <a:custGeom>
              <a:avLst/>
              <a:gdLst/>
              <a:ahLst/>
              <a:cxnLst/>
              <a:rect l="l" t="t" r="r" b="b"/>
              <a:pathLst>
                <a:path w="2001" h="2686" extrusionOk="0">
                  <a:moveTo>
                    <a:pt x="1023" y="1"/>
                  </a:moveTo>
                  <a:cubicBezTo>
                    <a:pt x="513" y="1"/>
                    <a:pt x="125" y="289"/>
                    <a:pt x="125" y="757"/>
                  </a:cubicBezTo>
                  <a:cubicBezTo>
                    <a:pt x="125" y="1123"/>
                    <a:pt x="365" y="1307"/>
                    <a:pt x="985" y="1485"/>
                  </a:cubicBezTo>
                  <a:cubicBezTo>
                    <a:pt x="1332" y="1584"/>
                    <a:pt x="1629" y="1673"/>
                    <a:pt x="1629" y="1952"/>
                  </a:cubicBezTo>
                  <a:cubicBezTo>
                    <a:pt x="1629" y="2195"/>
                    <a:pt x="1401" y="2354"/>
                    <a:pt x="1063" y="2354"/>
                  </a:cubicBezTo>
                  <a:cubicBezTo>
                    <a:pt x="781" y="2354"/>
                    <a:pt x="487" y="2244"/>
                    <a:pt x="196" y="2032"/>
                  </a:cubicBezTo>
                  <a:lnTo>
                    <a:pt x="1" y="2305"/>
                  </a:lnTo>
                  <a:cubicBezTo>
                    <a:pt x="309" y="2552"/>
                    <a:pt x="706" y="2686"/>
                    <a:pt x="1063" y="2686"/>
                  </a:cubicBezTo>
                  <a:cubicBezTo>
                    <a:pt x="1594" y="2686"/>
                    <a:pt x="2000" y="2384"/>
                    <a:pt x="2000" y="1913"/>
                  </a:cubicBezTo>
                  <a:cubicBezTo>
                    <a:pt x="2000" y="1426"/>
                    <a:pt x="1573" y="1288"/>
                    <a:pt x="1162" y="1158"/>
                  </a:cubicBezTo>
                  <a:cubicBezTo>
                    <a:pt x="685" y="1004"/>
                    <a:pt x="497" y="935"/>
                    <a:pt x="497" y="710"/>
                  </a:cubicBezTo>
                  <a:cubicBezTo>
                    <a:pt x="497" y="463"/>
                    <a:pt x="734" y="334"/>
                    <a:pt x="1023" y="334"/>
                  </a:cubicBezTo>
                  <a:cubicBezTo>
                    <a:pt x="1251" y="334"/>
                    <a:pt x="1504" y="414"/>
                    <a:pt x="1763" y="576"/>
                  </a:cubicBezTo>
                  <a:lnTo>
                    <a:pt x="1943" y="289"/>
                  </a:lnTo>
                  <a:cubicBezTo>
                    <a:pt x="1669" y="111"/>
                    <a:pt x="1342"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9"/>
            <p:cNvSpPr/>
            <p:nvPr/>
          </p:nvSpPr>
          <p:spPr>
            <a:xfrm>
              <a:off x="7219981" y="2066387"/>
              <a:ext cx="39850" cy="47985"/>
            </a:xfrm>
            <a:custGeom>
              <a:avLst/>
              <a:gdLst/>
              <a:ahLst/>
              <a:cxnLst/>
              <a:rect l="l" t="t" r="r" b="b"/>
              <a:pathLst>
                <a:path w="2180" h="2625" extrusionOk="0">
                  <a:moveTo>
                    <a:pt x="0" y="0"/>
                  </a:moveTo>
                  <a:lnTo>
                    <a:pt x="0" y="1633"/>
                  </a:lnTo>
                  <a:cubicBezTo>
                    <a:pt x="0" y="2213"/>
                    <a:pt x="397" y="2625"/>
                    <a:pt x="963" y="2625"/>
                  </a:cubicBezTo>
                  <a:cubicBezTo>
                    <a:pt x="1325" y="2625"/>
                    <a:pt x="1658" y="2427"/>
                    <a:pt x="1807" y="2154"/>
                  </a:cubicBezTo>
                  <a:lnTo>
                    <a:pt x="1807" y="2566"/>
                  </a:lnTo>
                  <a:lnTo>
                    <a:pt x="2180" y="2566"/>
                  </a:lnTo>
                  <a:lnTo>
                    <a:pt x="2180" y="0"/>
                  </a:lnTo>
                  <a:lnTo>
                    <a:pt x="1807" y="0"/>
                  </a:lnTo>
                  <a:lnTo>
                    <a:pt x="1807" y="1633"/>
                  </a:lnTo>
                  <a:cubicBezTo>
                    <a:pt x="1807" y="1990"/>
                    <a:pt x="1443" y="2293"/>
                    <a:pt x="1011" y="2293"/>
                  </a:cubicBezTo>
                  <a:cubicBezTo>
                    <a:pt x="635" y="2293"/>
                    <a:pt x="372" y="2000"/>
                    <a:pt x="372" y="1584"/>
                  </a:cubicBez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9"/>
            <p:cNvSpPr/>
            <p:nvPr/>
          </p:nvSpPr>
          <p:spPr>
            <a:xfrm>
              <a:off x="7273688" y="2065272"/>
              <a:ext cx="67435" cy="48022"/>
            </a:xfrm>
            <a:custGeom>
              <a:avLst/>
              <a:gdLst/>
              <a:ahLst/>
              <a:cxnLst/>
              <a:rect l="l" t="t" r="r" b="b"/>
              <a:pathLst>
                <a:path w="3689" h="2627" extrusionOk="0">
                  <a:moveTo>
                    <a:pt x="1117" y="1"/>
                  </a:moveTo>
                  <a:cubicBezTo>
                    <a:pt x="780" y="1"/>
                    <a:pt x="503" y="170"/>
                    <a:pt x="374" y="438"/>
                  </a:cubicBezTo>
                  <a:lnTo>
                    <a:pt x="374" y="61"/>
                  </a:lnTo>
                  <a:lnTo>
                    <a:pt x="1" y="61"/>
                  </a:lnTo>
                  <a:lnTo>
                    <a:pt x="1" y="2627"/>
                  </a:lnTo>
                  <a:lnTo>
                    <a:pt x="374" y="2627"/>
                  </a:lnTo>
                  <a:lnTo>
                    <a:pt x="374" y="993"/>
                  </a:lnTo>
                  <a:cubicBezTo>
                    <a:pt x="374" y="607"/>
                    <a:pt x="661" y="333"/>
                    <a:pt x="1069" y="333"/>
                  </a:cubicBezTo>
                  <a:cubicBezTo>
                    <a:pt x="1415" y="333"/>
                    <a:pt x="1659" y="626"/>
                    <a:pt x="1659" y="1044"/>
                  </a:cubicBezTo>
                  <a:lnTo>
                    <a:pt x="1659" y="2627"/>
                  </a:lnTo>
                  <a:lnTo>
                    <a:pt x="2030" y="2627"/>
                  </a:lnTo>
                  <a:lnTo>
                    <a:pt x="2030" y="993"/>
                  </a:lnTo>
                  <a:cubicBezTo>
                    <a:pt x="2030" y="607"/>
                    <a:pt x="2319" y="333"/>
                    <a:pt x="2726" y="333"/>
                  </a:cubicBezTo>
                  <a:cubicBezTo>
                    <a:pt x="3073" y="333"/>
                    <a:pt x="3317" y="626"/>
                    <a:pt x="3317" y="1044"/>
                  </a:cubicBezTo>
                  <a:lnTo>
                    <a:pt x="3317" y="2627"/>
                  </a:lnTo>
                  <a:lnTo>
                    <a:pt x="3689" y="2627"/>
                  </a:lnTo>
                  <a:lnTo>
                    <a:pt x="3689" y="994"/>
                  </a:lnTo>
                  <a:cubicBezTo>
                    <a:pt x="3689" y="414"/>
                    <a:pt x="3311" y="1"/>
                    <a:pt x="2775" y="1"/>
                  </a:cubicBezTo>
                  <a:cubicBezTo>
                    <a:pt x="2388" y="1"/>
                    <a:pt x="2051" y="215"/>
                    <a:pt x="1946" y="548"/>
                  </a:cubicBezTo>
                  <a:cubicBezTo>
                    <a:pt x="1807" y="215"/>
                    <a:pt x="1504" y="1"/>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9"/>
            <p:cNvSpPr/>
            <p:nvPr/>
          </p:nvSpPr>
          <p:spPr>
            <a:xfrm>
              <a:off x="7379218" y="2049862"/>
              <a:ext cx="45499" cy="64510"/>
            </a:xfrm>
            <a:custGeom>
              <a:avLst/>
              <a:gdLst/>
              <a:ahLst/>
              <a:cxnLst/>
              <a:rect l="l" t="t" r="r" b="b"/>
              <a:pathLst>
                <a:path w="2489" h="3529" extrusionOk="0">
                  <a:moveTo>
                    <a:pt x="1251" y="1177"/>
                  </a:moveTo>
                  <a:cubicBezTo>
                    <a:pt x="1758" y="1177"/>
                    <a:pt x="2115" y="1595"/>
                    <a:pt x="2115" y="2185"/>
                  </a:cubicBezTo>
                  <a:cubicBezTo>
                    <a:pt x="2115" y="2775"/>
                    <a:pt x="1758" y="3197"/>
                    <a:pt x="1251" y="3197"/>
                  </a:cubicBezTo>
                  <a:cubicBezTo>
                    <a:pt x="750" y="3197"/>
                    <a:pt x="393" y="2776"/>
                    <a:pt x="393" y="2185"/>
                  </a:cubicBezTo>
                  <a:cubicBezTo>
                    <a:pt x="393" y="1595"/>
                    <a:pt x="750" y="1177"/>
                    <a:pt x="1251" y="1177"/>
                  </a:cubicBezTo>
                  <a:close/>
                  <a:moveTo>
                    <a:pt x="2115" y="0"/>
                  </a:moveTo>
                  <a:lnTo>
                    <a:pt x="2115" y="1386"/>
                  </a:lnTo>
                  <a:cubicBezTo>
                    <a:pt x="1922" y="1048"/>
                    <a:pt x="1594" y="844"/>
                    <a:pt x="1182" y="844"/>
                  </a:cubicBezTo>
                  <a:cubicBezTo>
                    <a:pt x="508" y="844"/>
                    <a:pt x="1" y="1400"/>
                    <a:pt x="1" y="2185"/>
                  </a:cubicBezTo>
                  <a:cubicBezTo>
                    <a:pt x="1" y="2974"/>
                    <a:pt x="508" y="3529"/>
                    <a:pt x="1182" y="3529"/>
                  </a:cubicBezTo>
                  <a:cubicBezTo>
                    <a:pt x="1594" y="3529"/>
                    <a:pt x="1922" y="3326"/>
                    <a:pt x="2115" y="2988"/>
                  </a:cubicBezTo>
                  <a:lnTo>
                    <a:pt x="2115" y="3470"/>
                  </a:lnTo>
                  <a:lnTo>
                    <a:pt x="2488" y="3470"/>
                  </a:lnTo>
                  <a:lnTo>
                    <a:pt x="24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9"/>
            <p:cNvSpPr/>
            <p:nvPr/>
          </p:nvSpPr>
          <p:spPr>
            <a:xfrm>
              <a:off x="7436563" y="2065308"/>
              <a:ext cx="48570" cy="49100"/>
            </a:xfrm>
            <a:custGeom>
              <a:avLst/>
              <a:gdLst/>
              <a:ahLst/>
              <a:cxnLst/>
              <a:rect l="l" t="t" r="r" b="b"/>
              <a:pathLst>
                <a:path w="2657" h="2686" extrusionOk="0">
                  <a:moveTo>
                    <a:pt x="1331" y="332"/>
                  </a:moveTo>
                  <a:cubicBezTo>
                    <a:pt x="1837" y="332"/>
                    <a:pt x="2264" y="794"/>
                    <a:pt x="2264" y="1340"/>
                  </a:cubicBezTo>
                  <a:cubicBezTo>
                    <a:pt x="2264" y="1890"/>
                    <a:pt x="1837" y="2352"/>
                    <a:pt x="1331" y="2352"/>
                  </a:cubicBezTo>
                  <a:cubicBezTo>
                    <a:pt x="820" y="2352"/>
                    <a:pt x="394" y="1891"/>
                    <a:pt x="394" y="1340"/>
                  </a:cubicBezTo>
                  <a:cubicBezTo>
                    <a:pt x="394" y="794"/>
                    <a:pt x="820" y="332"/>
                    <a:pt x="1331" y="332"/>
                  </a:cubicBezTo>
                  <a:close/>
                  <a:moveTo>
                    <a:pt x="1331" y="0"/>
                  </a:moveTo>
                  <a:cubicBezTo>
                    <a:pt x="612" y="0"/>
                    <a:pt x="0" y="611"/>
                    <a:pt x="0" y="1340"/>
                  </a:cubicBezTo>
                  <a:cubicBezTo>
                    <a:pt x="0" y="2068"/>
                    <a:pt x="612" y="2685"/>
                    <a:pt x="1331" y="2685"/>
                  </a:cubicBezTo>
                  <a:cubicBezTo>
                    <a:pt x="2050" y="2685"/>
                    <a:pt x="2656" y="2070"/>
                    <a:pt x="2656" y="1340"/>
                  </a:cubicBezTo>
                  <a:cubicBezTo>
                    <a:pt x="2656" y="611"/>
                    <a:pt x="2050"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4;p49"/>
            <p:cNvSpPr/>
            <p:nvPr/>
          </p:nvSpPr>
          <p:spPr>
            <a:xfrm>
              <a:off x="7496357" y="2049862"/>
              <a:ext cx="6837" cy="63432"/>
            </a:xfrm>
            <a:custGeom>
              <a:avLst/>
              <a:gdLst/>
              <a:ahLst/>
              <a:cxnLst/>
              <a:rect l="l" t="t" r="r" b="b"/>
              <a:pathLst>
                <a:path w="374" h="3470" extrusionOk="0">
                  <a:moveTo>
                    <a:pt x="1" y="0"/>
                  </a:moveTo>
                  <a:lnTo>
                    <a:pt x="1" y="3470"/>
                  </a:lnTo>
                  <a:lnTo>
                    <a:pt x="374" y="3470"/>
                  </a:lnTo>
                  <a:lnTo>
                    <a:pt x="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9"/>
            <p:cNvSpPr/>
            <p:nvPr/>
          </p:nvSpPr>
          <p:spPr>
            <a:xfrm>
              <a:off x="7514435" y="2065308"/>
              <a:ext cx="48533" cy="49100"/>
            </a:xfrm>
            <a:custGeom>
              <a:avLst/>
              <a:gdLst/>
              <a:ahLst/>
              <a:cxnLst/>
              <a:rect l="l" t="t" r="r" b="b"/>
              <a:pathLst>
                <a:path w="2655" h="2686" extrusionOk="0">
                  <a:moveTo>
                    <a:pt x="1330" y="332"/>
                  </a:moveTo>
                  <a:cubicBezTo>
                    <a:pt x="1837" y="332"/>
                    <a:pt x="2263" y="794"/>
                    <a:pt x="2263" y="1340"/>
                  </a:cubicBezTo>
                  <a:cubicBezTo>
                    <a:pt x="2263" y="1890"/>
                    <a:pt x="1837" y="2352"/>
                    <a:pt x="1330" y="2352"/>
                  </a:cubicBezTo>
                  <a:cubicBezTo>
                    <a:pt x="820" y="2352"/>
                    <a:pt x="392" y="1891"/>
                    <a:pt x="392" y="1340"/>
                  </a:cubicBezTo>
                  <a:cubicBezTo>
                    <a:pt x="392" y="794"/>
                    <a:pt x="820" y="332"/>
                    <a:pt x="1330" y="332"/>
                  </a:cubicBezTo>
                  <a:close/>
                  <a:moveTo>
                    <a:pt x="1330" y="0"/>
                  </a:moveTo>
                  <a:cubicBezTo>
                    <a:pt x="611" y="0"/>
                    <a:pt x="0" y="611"/>
                    <a:pt x="0" y="1340"/>
                  </a:cubicBezTo>
                  <a:cubicBezTo>
                    <a:pt x="0" y="2068"/>
                    <a:pt x="611" y="2685"/>
                    <a:pt x="1330" y="2685"/>
                  </a:cubicBezTo>
                  <a:cubicBezTo>
                    <a:pt x="2049" y="2685"/>
                    <a:pt x="2655" y="2070"/>
                    <a:pt x="2655" y="1340"/>
                  </a:cubicBezTo>
                  <a:cubicBezTo>
                    <a:pt x="2655" y="611"/>
                    <a:pt x="2051" y="0"/>
                    <a:pt x="1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9"/>
            <p:cNvSpPr/>
            <p:nvPr/>
          </p:nvSpPr>
          <p:spPr>
            <a:xfrm>
              <a:off x="7574869" y="2065272"/>
              <a:ext cx="24970" cy="48022"/>
            </a:xfrm>
            <a:custGeom>
              <a:avLst/>
              <a:gdLst/>
              <a:ahLst/>
              <a:cxnLst/>
              <a:rect l="l" t="t" r="r" b="b"/>
              <a:pathLst>
                <a:path w="1366" h="2627" extrusionOk="0">
                  <a:moveTo>
                    <a:pt x="1366" y="1"/>
                  </a:moveTo>
                  <a:cubicBezTo>
                    <a:pt x="894" y="1"/>
                    <a:pt x="526" y="219"/>
                    <a:pt x="372" y="562"/>
                  </a:cubicBezTo>
                  <a:lnTo>
                    <a:pt x="372" y="61"/>
                  </a:lnTo>
                  <a:lnTo>
                    <a:pt x="1" y="61"/>
                  </a:lnTo>
                  <a:lnTo>
                    <a:pt x="1" y="2627"/>
                  </a:lnTo>
                  <a:lnTo>
                    <a:pt x="372" y="2627"/>
                  </a:lnTo>
                  <a:lnTo>
                    <a:pt x="372" y="1192"/>
                  </a:lnTo>
                  <a:cubicBezTo>
                    <a:pt x="372" y="691"/>
                    <a:pt x="785" y="334"/>
                    <a:pt x="1366" y="334"/>
                  </a:cubicBezTo>
                  <a:lnTo>
                    <a:pt x="13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9"/>
            <p:cNvSpPr/>
            <p:nvPr/>
          </p:nvSpPr>
          <p:spPr>
            <a:xfrm>
              <a:off x="7632762" y="2065272"/>
              <a:ext cx="36560" cy="49100"/>
            </a:xfrm>
            <a:custGeom>
              <a:avLst/>
              <a:gdLst/>
              <a:ahLst/>
              <a:cxnLst/>
              <a:rect l="l" t="t" r="r" b="b"/>
              <a:pathLst>
                <a:path w="2000" h="2686" extrusionOk="0">
                  <a:moveTo>
                    <a:pt x="1022" y="1"/>
                  </a:moveTo>
                  <a:cubicBezTo>
                    <a:pt x="511" y="1"/>
                    <a:pt x="125" y="289"/>
                    <a:pt x="125" y="757"/>
                  </a:cubicBezTo>
                  <a:cubicBezTo>
                    <a:pt x="125" y="1123"/>
                    <a:pt x="362" y="1307"/>
                    <a:pt x="983" y="1485"/>
                  </a:cubicBezTo>
                  <a:cubicBezTo>
                    <a:pt x="1330" y="1584"/>
                    <a:pt x="1628" y="1673"/>
                    <a:pt x="1628" y="1952"/>
                  </a:cubicBezTo>
                  <a:cubicBezTo>
                    <a:pt x="1628" y="2195"/>
                    <a:pt x="1400" y="2354"/>
                    <a:pt x="1062" y="2354"/>
                  </a:cubicBezTo>
                  <a:cubicBezTo>
                    <a:pt x="780" y="2354"/>
                    <a:pt x="487" y="2244"/>
                    <a:pt x="193" y="2032"/>
                  </a:cubicBezTo>
                  <a:lnTo>
                    <a:pt x="0" y="2305"/>
                  </a:lnTo>
                  <a:cubicBezTo>
                    <a:pt x="308" y="2552"/>
                    <a:pt x="705" y="2686"/>
                    <a:pt x="1062" y="2686"/>
                  </a:cubicBezTo>
                  <a:cubicBezTo>
                    <a:pt x="1593" y="2686"/>
                    <a:pt x="2000" y="2384"/>
                    <a:pt x="2000" y="1913"/>
                  </a:cubicBezTo>
                  <a:cubicBezTo>
                    <a:pt x="2000" y="1426"/>
                    <a:pt x="1572" y="1288"/>
                    <a:pt x="1161" y="1158"/>
                  </a:cubicBezTo>
                  <a:cubicBezTo>
                    <a:pt x="684" y="1004"/>
                    <a:pt x="496" y="935"/>
                    <a:pt x="496" y="710"/>
                  </a:cubicBezTo>
                  <a:cubicBezTo>
                    <a:pt x="496" y="463"/>
                    <a:pt x="734" y="334"/>
                    <a:pt x="1022" y="334"/>
                  </a:cubicBezTo>
                  <a:cubicBezTo>
                    <a:pt x="1250" y="334"/>
                    <a:pt x="1504" y="414"/>
                    <a:pt x="1762" y="576"/>
                  </a:cubicBezTo>
                  <a:lnTo>
                    <a:pt x="1941" y="289"/>
                  </a:lnTo>
                  <a:cubicBezTo>
                    <a:pt x="1668" y="111"/>
                    <a:pt x="1340" y="1"/>
                    <a:pt x="1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8;p49"/>
            <p:cNvSpPr/>
            <p:nvPr/>
          </p:nvSpPr>
          <p:spPr>
            <a:xfrm>
              <a:off x="7679394" y="2048856"/>
              <a:ext cx="10511" cy="64437"/>
            </a:xfrm>
            <a:custGeom>
              <a:avLst/>
              <a:gdLst/>
              <a:ahLst/>
              <a:cxnLst/>
              <a:rect l="l" t="t" r="r" b="b"/>
              <a:pathLst>
                <a:path w="575" h="3525" extrusionOk="0">
                  <a:moveTo>
                    <a:pt x="248" y="0"/>
                  </a:moveTo>
                  <a:cubicBezTo>
                    <a:pt x="123" y="0"/>
                    <a:pt x="1" y="98"/>
                    <a:pt x="0" y="245"/>
                  </a:cubicBezTo>
                  <a:cubicBezTo>
                    <a:pt x="0" y="381"/>
                    <a:pt x="112" y="492"/>
                    <a:pt x="249" y="492"/>
                  </a:cubicBezTo>
                  <a:cubicBezTo>
                    <a:pt x="466" y="491"/>
                    <a:pt x="574" y="226"/>
                    <a:pt x="420" y="73"/>
                  </a:cubicBezTo>
                  <a:cubicBezTo>
                    <a:pt x="370" y="23"/>
                    <a:pt x="309" y="0"/>
                    <a:pt x="248" y="0"/>
                  </a:cubicBezTo>
                  <a:close/>
                  <a:moveTo>
                    <a:pt x="61" y="959"/>
                  </a:moveTo>
                  <a:lnTo>
                    <a:pt x="61" y="3525"/>
                  </a:lnTo>
                  <a:lnTo>
                    <a:pt x="432" y="3525"/>
                  </a:lnTo>
                  <a:lnTo>
                    <a:pt x="432" y="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9;p49"/>
            <p:cNvSpPr/>
            <p:nvPr/>
          </p:nvSpPr>
          <p:spPr>
            <a:xfrm>
              <a:off x="7697455" y="2053499"/>
              <a:ext cx="27511" cy="60872"/>
            </a:xfrm>
            <a:custGeom>
              <a:avLst/>
              <a:gdLst/>
              <a:ahLst/>
              <a:cxnLst/>
              <a:rect l="l" t="t" r="r" b="b"/>
              <a:pathLst>
                <a:path w="1505" h="3330" extrusionOk="0">
                  <a:moveTo>
                    <a:pt x="403" y="1"/>
                  </a:moveTo>
                  <a:lnTo>
                    <a:pt x="403" y="705"/>
                  </a:lnTo>
                  <a:lnTo>
                    <a:pt x="1" y="705"/>
                  </a:lnTo>
                  <a:lnTo>
                    <a:pt x="1" y="1037"/>
                  </a:lnTo>
                  <a:lnTo>
                    <a:pt x="403" y="1037"/>
                  </a:lnTo>
                  <a:lnTo>
                    <a:pt x="403" y="2676"/>
                  </a:lnTo>
                  <a:cubicBezTo>
                    <a:pt x="403" y="3057"/>
                    <a:pt x="661" y="3330"/>
                    <a:pt x="1028" y="3330"/>
                  </a:cubicBezTo>
                  <a:cubicBezTo>
                    <a:pt x="1200" y="3330"/>
                    <a:pt x="1369" y="3272"/>
                    <a:pt x="1504" y="3167"/>
                  </a:cubicBezTo>
                  <a:lnTo>
                    <a:pt x="1321" y="2895"/>
                  </a:lnTo>
                  <a:cubicBezTo>
                    <a:pt x="1267" y="2954"/>
                    <a:pt x="1168" y="2998"/>
                    <a:pt x="1053" y="2998"/>
                  </a:cubicBezTo>
                  <a:cubicBezTo>
                    <a:pt x="903" y="2998"/>
                    <a:pt x="774" y="2864"/>
                    <a:pt x="774" y="2676"/>
                  </a:cubicBezTo>
                  <a:lnTo>
                    <a:pt x="774" y="1037"/>
                  </a:lnTo>
                  <a:lnTo>
                    <a:pt x="1406" y="1037"/>
                  </a:lnTo>
                  <a:lnTo>
                    <a:pt x="1406" y="705"/>
                  </a:lnTo>
                  <a:lnTo>
                    <a:pt x="774" y="705"/>
                  </a:lnTo>
                  <a:lnTo>
                    <a:pt x="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0;p49"/>
            <p:cNvSpPr/>
            <p:nvPr/>
          </p:nvSpPr>
          <p:spPr>
            <a:xfrm>
              <a:off x="7758528" y="2065272"/>
              <a:ext cx="40490" cy="49100"/>
            </a:xfrm>
            <a:custGeom>
              <a:avLst/>
              <a:gdLst/>
              <a:ahLst/>
              <a:cxnLst/>
              <a:rect l="l" t="t" r="r" b="b"/>
              <a:pathLst>
                <a:path w="2215" h="2686" extrusionOk="0">
                  <a:moveTo>
                    <a:pt x="1084" y="1327"/>
                  </a:moveTo>
                  <a:cubicBezTo>
                    <a:pt x="1340" y="1327"/>
                    <a:pt x="1595" y="1362"/>
                    <a:pt x="1842" y="1431"/>
                  </a:cubicBezTo>
                  <a:lnTo>
                    <a:pt x="1842" y="1823"/>
                  </a:lnTo>
                  <a:cubicBezTo>
                    <a:pt x="1743" y="2185"/>
                    <a:pt x="1341" y="2359"/>
                    <a:pt x="1003" y="2359"/>
                  </a:cubicBezTo>
                  <a:cubicBezTo>
                    <a:pt x="641" y="2359"/>
                    <a:pt x="362" y="2171"/>
                    <a:pt x="362" y="1854"/>
                  </a:cubicBezTo>
                  <a:cubicBezTo>
                    <a:pt x="362" y="1546"/>
                    <a:pt x="686" y="1327"/>
                    <a:pt x="1067" y="1327"/>
                  </a:cubicBezTo>
                  <a:cubicBezTo>
                    <a:pt x="1072" y="1327"/>
                    <a:pt x="1078" y="1327"/>
                    <a:pt x="1084" y="1327"/>
                  </a:cubicBezTo>
                  <a:close/>
                  <a:moveTo>
                    <a:pt x="1170" y="1"/>
                  </a:moveTo>
                  <a:cubicBezTo>
                    <a:pt x="923" y="1"/>
                    <a:pt x="616" y="65"/>
                    <a:pt x="247" y="250"/>
                  </a:cubicBezTo>
                  <a:lnTo>
                    <a:pt x="397" y="553"/>
                  </a:lnTo>
                  <a:cubicBezTo>
                    <a:pt x="630" y="433"/>
                    <a:pt x="888" y="318"/>
                    <a:pt x="1146" y="318"/>
                  </a:cubicBezTo>
                  <a:cubicBezTo>
                    <a:pt x="1703" y="318"/>
                    <a:pt x="1842" y="715"/>
                    <a:pt x="1842" y="1063"/>
                  </a:cubicBezTo>
                  <a:lnTo>
                    <a:pt x="1842" y="1157"/>
                  </a:lnTo>
                  <a:cubicBezTo>
                    <a:pt x="1579" y="1072"/>
                    <a:pt x="1285" y="1013"/>
                    <a:pt x="1008" y="1013"/>
                  </a:cubicBezTo>
                  <a:cubicBezTo>
                    <a:pt x="458" y="1013"/>
                    <a:pt x="0" y="1356"/>
                    <a:pt x="0" y="1866"/>
                  </a:cubicBezTo>
                  <a:cubicBezTo>
                    <a:pt x="0" y="2373"/>
                    <a:pt x="397" y="2686"/>
                    <a:pt x="938" y="2686"/>
                  </a:cubicBezTo>
                  <a:cubicBezTo>
                    <a:pt x="1276" y="2686"/>
                    <a:pt x="1658" y="2526"/>
                    <a:pt x="1842" y="2225"/>
                  </a:cubicBezTo>
                  <a:lnTo>
                    <a:pt x="1842" y="2627"/>
                  </a:lnTo>
                  <a:lnTo>
                    <a:pt x="2215" y="2627"/>
                  </a:lnTo>
                  <a:lnTo>
                    <a:pt x="2215" y="1063"/>
                  </a:lnTo>
                  <a:cubicBezTo>
                    <a:pt x="2215" y="443"/>
                    <a:pt x="1872" y="1"/>
                    <a:pt x="1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1;p49"/>
            <p:cNvSpPr/>
            <p:nvPr/>
          </p:nvSpPr>
          <p:spPr>
            <a:xfrm>
              <a:off x="7812875" y="2065272"/>
              <a:ext cx="67435" cy="48022"/>
            </a:xfrm>
            <a:custGeom>
              <a:avLst/>
              <a:gdLst/>
              <a:ahLst/>
              <a:cxnLst/>
              <a:rect l="l" t="t" r="r" b="b"/>
              <a:pathLst>
                <a:path w="3689" h="2627" extrusionOk="0">
                  <a:moveTo>
                    <a:pt x="1118" y="1"/>
                  </a:moveTo>
                  <a:cubicBezTo>
                    <a:pt x="780" y="1"/>
                    <a:pt x="503" y="170"/>
                    <a:pt x="374" y="438"/>
                  </a:cubicBezTo>
                  <a:lnTo>
                    <a:pt x="374" y="61"/>
                  </a:lnTo>
                  <a:lnTo>
                    <a:pt x="1" y="61"/>
                  </a:lnTo>
                  <a:lnTo>
                    <a:pt x="1" y="2627"/>
                  </a:lnTo>
                  <a:lnTo>
                    <a:pt x="374" y="2627"/>
                  </a:lnTo>
                  <a:lnTo>
                    <a:pt x="374" y="993"/>
                  </a:lnTo>
                  <a:cubicBezTo>
                    <a:pt x="374" y="607"/>
                    <a:pt x="661" y="333"/>
                    <a:pt x="1069" y="333"/>
                  </a:cubicBezTo>
                  <a:cubicBezTo>
                    <a:pt x="1415" y="333"/>
                    <a:pt x="1659" y="626"/>
                    <a:pt x="1659" y="1044"/>
                  </a:cubicBezTo>
                  <a:lnTo>
                    <a:pt x="1659" y="2627"/>
                  </a:lnTo>
                  <a:lnTo>
                    <a:pt x="2032" y="2627"/>
                  </a:lnTo>
                  <a:lnTo>
                    <a:pt x="2032" y="993"/>
                  </a:lnTo>
                  <a:cubicBezTo>
                    <a:pt x="2032" y="607"/>
                    <a:pt x="2319" y="333"/>
                    <a:pt x="2725" y="333"/>
                  </a:cubicBezTo>
                  <a:cubicBezTo>
                    <a:pt x="3073" y="333"/>
                    <a:pt x="3317" y="626"/>
                    <a:pt x="3317" y="1044"/>
                  </a:cubicBezTo>
                  <a:lnTo>
                    <a:pt x="3317" y="2627"/>
                  </a:lnTo>
                  <a:lnTo>
                    <a:pt x="3688" y="2627"/>
                  </a:lnTo>
                  <a:lnTo>
                    <a:pt x="3688" y="994"/>
                  </a:lnTo>
                  <a:cubicBezTo>
                    <a:pt x="3688" y="414"/>
                    <a:pt x="3312" y="1"/>
                    <a:pt x="2775" y="1"/>
                  </a:cubicBezTo>
                  <a:cubicBezTo>
                    <a:pt x="2389" y="1"/>
                    <a:pt x="2051" y="215"/>
                    <a:pt x="1947" y="548"/>
                  </a:cubicBezTo>
                  <a:cubicBezTo>
                    <a:pt x="1807" y="215"/>
                    <a:pt x="1504" y="1"/>
                    <a:pt x="1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2;p49"/>
            <p:cNvSpPr/>
            <p:nvPr/>
          </p:nvSpPr>
          <p:spPr>
            <a:xfrm>
              <a:off x="7891570" y="2065272"/>
              <a:ext cx="45371" cy="49100"/>
            </a:xfrm>
            <a:custGeom>
              <a:avLst/>
              <a:gdLst/>
              <a:ahLst/>
              <a:cxnLst/>
              <a:rect l="l" t="t" r="r" b="b"/>
              <a:pathLst>
                <a:path w="2482" h="2686" extrusionOk="0">
                  <a:moveTo>
                    <a:pt x="1281" y="334"/>
                  </a:moveTo>
                  <a:cubicBezTo>
                    <a:pt x="1792" y="334"/>
                    <a:pt x="2065" y="691"/>
                    <a:pt x="2115" y="1154"/>
                  </a:cubicBezTo>
                  <a:lnTo>
                    <a:pt x="386" y="1154"/>
                  </a:lnTo>
                  <a:cubicBezTo>
                    <a:pt x="456" y="656"/>
                    <a:pt x="825" y="334"/>
                    <a:pt x="1281" y="334"/>
                  </a:cubicBezTo>
                  <a:close/>
                  <a:moveTo>
                    <a:pt x="1265" y="1"/>
                  </a:moveTo>
                  <a:cubicBezTo>
                    <a:pt x="576" y="1"/>
                    <a:pt x="0" y="572"/>
                    <a:pt x="0" y="1337"/>
                  </a:cubicBezTo>
                  <a:cubicBezTo>
                    <a:pt x="0" y="2126"/>
                    <a:pt x="616" y="2686"/>
                    <a:pt x="1300" y="2686"/>
                  </a:cubicBezTo>
                  <a:cubicBezTo>
                    <a:pt x="1657" y="2686"/>
                    <a:pt x="2110" y="2533"/>
                    <a:pt x="2333" y="2289"/>
                  </a:cubicBezTo>
                  <a:lnTo>
                    <a:pt x="2105" y="2046"/>
                  </a:lnTo>
                  <a:cubicBezTo>
                    <a:pt x="1946" y="2220"/>
                    <a:pt x="1600" y="2354"/>
                    <a:pt x="1297" y="2354"/>
                  </a:cubicBezTo>
                  <a:cubicBezTo>
                    <a:pt x="790" y="2354"/>
                    <a:pt x="437" y="1986"/>
                    <a:pt x="383" y="1485"/>
                  </a:cubicBezTo>
                  <a:lnTo>
                    <a:pt x="2481" y="1485"/>
                  </a:lnTo>
                  <a:cubicBezTo>
                    <a:pt x="2481" y="586"/>
                    <a:pt x="2040" y="1"/>
                    <a:pt x="1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3;p49"/>
            <p:cNvSpPr/>
            <p:nvPr/>
          </p:nvSpPr>
          <p:spPr>
            <a:xfrm>
              <a:off x="7944546" y="2053499"/>
              <a:ext cx="27511" cy="60872"/>
            </a:xfrm>
            <a:custGeom>
              <a:avLst/>
              <a:gdLst/>
              <a:ahLst/>
              <a:cxnLst/>
              <a:rect l="l" t="t" r="r" b="b"/>
              <a:pathLst>
                <a:path w="1505" h="3330" extrusionOk="0">
                  <a:moveTo>
                    <a:pt x="403" y="1"/>
                  </a:moveTo>
                  <a:lnTo>
                    <a:pt x="403" y="705"/>
                  </a:lnTo>
                  <a:lnTo>
                    <a:pt x="1" y="705"/>
                  </a:lnTo>
                  <a:lnTo>
                    <a:pt x="1" y="1037"/>
                  </a:lnTo>
                  <a:lnTo>
                    <a:pt x="403" y="1037"/>
                  </a:lnTo>
                  <a:lnTo>
                    <a:pt x="403" y="2676"/>
                  </a:lnTo>
                  <a:cubicBezTo>
                    <a:pt x="403" y="3057"/>
                    <a:pt x="661" y="3330"/>
                    <a:pt x="1028" y="3330"/>
                  </a:cubicBezTo>
                  <a:cubicBezTo>
                    <a:pt x="1200" y="3330"/>
                    <a:pt x="1369" y="3272"/>
                    <a:pt x="1504" y="3167"/>
                  </a:cubicBezTo>
                  <a:lnTo>
                    <a:pt x="1321" y="2895"/>
                  </a:lnTo>
                  <a:cubicBezTo>
                    <a:pt x="1267" y="2954"/>
                    <a:pt x="1168" y="2998"/>
                    <a:pt x="1053" y="2998"/>
                  </a:cubicBezTo>
                  <a:cubicBezTo>
                    <a:pt x="903" y="2998"/>
                    <a:pt x="774" y="2864"/>
                    <a:pt x="774" y="2676"/>
                  </a:cubicBezTo>
                  <a:lnTo>
                    <a:pt x="774" y="1037"/>
                  </a:lnTo>
                  <a:lnTo>
                    <a:pt x="1406" y="1037"/>
                  </a:lnTo>
                  <a:lnTo>
                    <a:pt x="1406" y="705"/>
                  </a:lnTo>
                  <a:lnTo>
                    <a:pt x="774" y="705"/>
                  </a:lnTo>
                  <a:lnTo>
                    <a:pt x="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4;p49"/>
            <p:cNvSpPr/>
            <p:nvPr/>
          </p:nvSpPr>
          <p:spPr>
            <a:xfrm>
              <a:off x="7981745" y="2104574"/>
              <a:ext cx="10566" cy="20784"/>
            </a:xfrm>
            <a:custGeom>
              <a:avLst/>
              <a:gdLst/>
              <a:ahLst/>
              <a:cxnLst/>
              <a:rect l="l" t="t" r="r" b="b"/>
              <a:pathLst>
                <a:path w="578" h="1137" extrusionOk="0">
                  <a:moveTo>
                    <a:pt x="269" y="0"/>
                  </a:moveTo>
                  <a:cubicBezTo>
                    <a:pt x="123" y="0"/>
                    <a:pt x="4" y="117"/>
                    <a:pt x="2" y="263"/>
                  </a:cubicBezTo>
                  <a:cubicBezTo>
                    <a:pt x="0" y="413"/>
                    <a:pt x="120" y="534"/>
                    <a:pt x="270" y="536"/>
                  </a:cubicBezTo>
                  <a:cubicBezTo>
                    <a:pt x="230" y="690"/>
                    <a:pt x="145" y="844"/>
                    <a:pt x="12" y="998"/>
                  </a:cubicBezTo>
                  <a:lnTo>
                    <a:pt x="196" y="1137"/>
                  </a:lnTo>
                  <a:cubicBezTo>
                    <a:pt x="493" y="765"/>
                    <a:pt x="578" y="596"/>
                    <a:pt x="578" y="397"/>
                  </a:cubicBezTo>
                  <a:cubicBezTo>
                    <a:pt x="578" y="169"/>
                    <a:pt x="463" y="0"/>
                    <a:pt x="275" y="0"/>
                  </a:cubicBezTo>
                  <a:cubicBezTo>
                    <a:pt x="273" y="0"/>
                    <a:pt x="271" y="0"/>
                    <a:pt x="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5;p49"/>
            <p:cNvSpPr/>
            <p:nvPr/>
          </p:nvSpPr>
          <p:spPr>
            <a:xfrm>
              <a:off x="6791480" y="2174166"/>
              <a:ext cx="41331" cy="49118"/>
            </a:xfrm>
            <a:custGeom>
              <a:avLst/>
              <a:gdLst/>
              <a:ahLst/>
              <a:cxnLst/>
              <a:rect l="l" t="t" r="r" b="b"/>
              <a:pathLst>
                <a:path w="2261" h="2687" extrusionOk="0">
                  <a:moveTo>
                    <a:pt x="1332" y="0"/>
                  </a:moveTo>
                  <a:cubicBezTo>
                    <a:pt x="612" y="0"/>
                    <a:pt x="1" y="611"/>
                    <a:pt x="1" y="1341"/>
                  </a:cubicBezTo>
                  <a:cubicBezTo>
                    <a:pt x="1" y="2070"/>
                    <a:pt x="612" y="2685"/>
                    <a:pt x="1332" y="2687"/>
                  </a:cubicBezTo>
                  <a:cubicBezTo>
                    <a:pt x="1681" y="2684"/>
                    <a:pt x="2015" y="2544"/>
                    <a:pt x="2260" y="2295"/>
                  </a:cubicBezTo>
                  <a:lnTo>
                    <a:pt x="2002" y="2041"/>
                  </a:lnTo>
                  <a:cubicBezTo>
                    <a:pt x="1828" y="2234"/>
                    <a:pt x="1591" y="2354"/>
                    <a:pt x="1332" y="2354"/>
                  </a:cubicBezTo>
                  <a:cubicBezTo>
                    <a:pt x="820" y="2354"/>
                    <a:pt x="393" y="1891"/>
                    <a:pt x="393" y="1341"/>
                  </a:cubicBezTo>
                  <a:cubicBezTo>
                    <a:pt x="393" y="794"/>
                    <a:pt x="820" y="334"/>
                    <a:pt x="1332" y="334"/>
                  </a:cubicBezTo>
                  <a:cubicBezTo>
                    <a:pt x="1584" y="334"/>
                    <a:pt x="1817" y="448"/>
                    <a:pt x="1986" y="632"/>
                  </a:cubicBezTo>
                  <a:lnTo>
                    <a:pt x="2244" y="378"/>
                  </a:lnTo>
                  <a:cubicBezTo>
                    <a:pt x="2002" y="146"/>
                    <a:pt x="1680" y="0"/>
                    <a:pt x="1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6;p49"/>
            <p:cNvSpPr/>
            <p:nvPr/>
          </p:nvSpPr>
          <p:spPr>
            <a:xfrm>
              <a:off x="6839666" y="2174166"/>
              <a:ext cx="48570" cy="49100"/>
            </a:xfrm>
            <a:custGeom>
              <a:avLst/>
              <a:gdLst/>
              <a:ahLst/>
              <a:cxnLst/>
              <a:rect l="l" t="t" r="r" b="b"/>
              <a:pathLst>
                <a:path w="2657" h="2686" extrusionOk="0">
                  <a:moveTo>
                    <a:pt x="1332" y="334"/>
                  </a:moveTo>
                  <a:cubicBezTo>
                    <a:pt x="1837" y="334"/>
                    <a:pt x="2264" y="794"/>
                    <a:pt x="2264" y="1341"/>
                  </a:cubicBezTo>
                  <a:cubicBezTo>
                    <a:pt x="2264" y="1891"/>
                    <a:pt x="1837" y="2354"/>
                    <a:pt x="1332" y="2354"/>
                  </a:cubicBezTo>
                  <a:cubicBezTo>
                    <a:pt x="820" y="2354"/>
                    <a:pt x="393" y="1891"/>
                    <a:pt x="393" y="1341"/>
                  </a:cubicBezTo>
                  <a:cubicBezTo>
                    <a:pt x="393" y="794"/>
                    <a:pt x="820" y="334"/>
                    <a:pt x="1332" y="334"/>
                  </a:cubicBezTo>
                  <a:close/>
                  <a:moveTo>
                    <a:pt x="1332" y="0"/>
                  </a:moveTo>
                  <a:cubicBezTo>
                    <a:pt x="611" y="0"/>
                    <a:pt x="0" y="611"/>
                    <a:pt x="0" y="1341"/>
                  </a:cubicBezTo>
                  <a:cubicBezTo>
                    <a:pt x="0" y="2070"/>
                    <a:pt x="613" y="2685"/>
                    <a:pt x="1332" y="2685"/>
                  </a:cubicBezTo>
                  <a:cubicBezTo>
                    <a:pt x="2051" y="2685"/>
                    <a:pt x="2657" y="2070"/>
                    <a:pt x="2657" y="1341"/>
                  </a:cubicBezTo>
                  <a:cubicBezTo>
                    <a:pt x="2657" y="611"/>
                    <a:pt x="2051" y="0"/>
                    <a:pt x="1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7;p49"/>
            <p:cNvSpPr/>
            <p:nvPr/>
          </p:nvSpPr>
          <p:spPr>
            <a:xfrm>
              <a:off x="6899551" y="2174166"/>
              <a:ext cx="39869" cy="48022"/>
            </a:xfrm>
            <a:custGeom>
              <a:avLst/>
              <a:gdLst/>
              <a:ahLst/>
              <a:cxnLst/>
              <a:rect l="l" t="t" r="r" b="b"/>
              <a:pathLst>
                <a:path w="2181" h="2627" extrusionOk="0">
                  <a:moveTo>
                    <a:pt x="1217" y="0"/>
                  </a:moveTo>
                  <a:cubicBezTo>
                    <a:pt x="855" y="0"/>
                    <a:pt x="522" y="200"/>
                    <a:pt x="374" y="472"/>
                  </a:cubicBezTo>
                  <a:lnTo>
                    <a:pt x="374" y="61"/>
                  </a:lnTo>
                  <a:lnTo>
                    <a:pt x="1" y="61"/>
                  </a:lnTo>
                  <a:lnTo>
                    <a:pt x="1" y="2626"/>
                  </a:lnTo>
                  <a:lnTo>
                    <a:pt x="374" y="2626"/>
                  </a:lnTo>
                  <a:lnTo>
                    <a:pt x="374" y="994"/>
                  </a:lnTo>
                  <a:cubicBezTo>
                    <a:pt x="374" y="637"/>
                    <a:pt x="736" y="334"/>
                    <a:pt x="1168" y="334"/>
                  </a:cubicBezTo>
                  <a:cubicBezTo>
                    <a:pt x="1544" y="334"/>
                    <a:pt x="1809" y="627"/>
                    <a:pt x="1809" y="1043"/>
                  </a:cubicBezTo>
                  <a:lnTo>
                    <a:pt x="1809" y="2626"/>
                  </a:lnTo>
                  <a:lnTo>
                    <a:pt x="2180" y="2626"/>
                  </a:lnTo>
                  <a:lnTo>
                    <a:pt x="2180" y="994"/>
                  </a:lnTo>
                  <a:cubicBezTo>
                    <a:pt x="2180" y="413"/>
                    <a:pt x="1783" y="0"/>
                    <a:pt x="1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8;p49"/>
            <p:cNvSpPr/>
            <p:nvPr/>
          </p:nvSpPr>
          <p:spPr>
            <a:xfrm>
              <a:off x="6950388" y="2174166"/>
              <a:ext cx="36560" cy="49100"/>
            </a:xfrm>
            <a:custGeom>
              <a:avLst/>
              <a:gdLst/>
              <a:ahLst/>
              <a:cxnLst/>
              <a:rect l="l" t="t" r="r" b="b"/>
              <a:pathLst>
                <a:path w="2000" h="2686" extrusionOk="0">
                  <a:moveTo>
                    <a:pt x="1022" y="0"/>
                  </a:moveTo>
                  <a:cubicBezTo>
                    <a:pt x="511" y="0"/>
                    <a:pt x="125" y="289"/>
                    <a:pt x="125" y="756"/>
                  </a:cubicBezTo>
                  <a:cubicBezTo>
                    <a:pt x="125" y="1123"/>
                    <a:pt x="362" y="1306"/>
                    <a:pt x="983" y="1485"/>
                  </a:cubicBezTo>
                  <a:cubicBezTo>
                    <a:pt x="1330" y="1585"/>
                    <a:pt x="1628" y="1675"/>
                    <a:pt x="1628" y="1952"/>
                  </a:cubicBezTo>
                  <a:cubicBezTo>
                    <a:pt x="1628" y="2194"/>
                    <a:pt x="1400" y="2354"/>
                    <a:pt x="1062" y="2354"/>
                  </a:cubicBezTo>
                  <a:cubicBezTo>
                    <a:pt x="778" y="2354"/>
                    <a:pt x="487" y="2244"/>
                    <a:pt x="193" y="2032"/>
                  </a:cubicBezTo>
                  <a:lnTo>
                    <a:pt x="0" y="2304"/>
                  </a:lnTo>
                  <a:cubicBezTo>
                    <a:pt x="308" y="2553"/>
                    <a:pt x="705" y="2685"/>
                    <a:pt x="1061" y="2685"/>
                  </a:cubicBezTo>
                  <a:cubicBezTo>
                    <a:pt x="1593" y="2685"/>
                    <a:pt x="2000" y="2382"/>
                    <a:pt x="2000" y="1912"/>
                  </a:cubicBezTo>
                  <a:cubicBezTo>
                    <a:pt x="2000" y="1426"/>
                    <a:pt x="1572" y="1287"/>
                    <a:pt x="1161" y="1158"/>
                  </a:cubicBezTo>
                  <a:cubicBezTo>
                    <a:pt x="684" y="1003"/>
                    <a:pt x="496" y="935"/>
                    <a:pt x="496" y="712"/>
                  </a:cubicBezTo>
                  <a:cubicBezTo>
                    <a:pt x="496" y="463"/>
                    <a:pt x="734" y="334"/>
                    <a:pt x="1021" y="334"/>
                  </a:cubicBezTo>
                  <a:cubicBezTo>
                    <a:pt x="1250" y="334"/>
                    <a:pt x="1504" y="413"/>
                    <a:pt x="1761" y="578"/>
                  </a:cubicBezTo>
                  <a:lnTo>
                    <a:pt x="1941" y="289"/>
                  </a:lnTo>
                  <a:cubicBezTo>
                    <a:pt x="1668" y="110"/>
                    <a:pt x="1340"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9;p49"/>
            <p:cNvSpPr/>
            <p:nvPr/>
          </p:nvSpPr>
          <p:spPr>
            <a:xfrm>
              <a:off x="6995686" y="2174166"/>
              <a:ext cx="45353" cy="49100"/>
            </a:xfrm>
            <a:custGeom>
              <a:avLst/>
              <a:gdLst/>
              <a:ahLst/>
              <a:cxnLst/>
              <a:rect l="l" t="t" r="r" b="b"/>
              <a:pathLst>
                <a:path w="2481" h="2686" extrusionOk="0">
                  <a:moveTo>
                    <a:pt x="1279" y="334"/>
                  </a:moveTo>
                  <a:cubicBezTo>
                    <a:pt x="1791" y="334"/>
                    <a:pt x="2063" y="691"/>
                    <a:pt x="2113" y="1153"/>
                  </a:cubicBezTo>
                  <a:lnTo>
                    <a:pt x="386" y="1153"/>
                  </a:lnTo>
                  <a:cubicBezTo>
                    <a:pt x="456" y="656"/>
                    <a:pt x="824" y="334"/>
                    <a:pt x="1279" y="334"/>
                  </a:cubicBezTo>
                  <a:close/>
                  <a:moveTo>
                    <a:pt x="1264" y="0"/>
                  </a:moveTo>
                  <a:cubicBezTo>
                    <a:pt x="574" y="0"/>
                    <a:pt x="0" y="571"/>
                    <a:pt x="0" y="1337"/>
                  </a:cubicBezTo>
                  <a:cubicBezTo>
                    <a:pt x="0" y="2126"/>
                    <a:pt x="614" y="2685"/>
                    <a:pt x="1300" y="2685"/>
                  </a:cubicBezTo>
                  <a:cubicBezTo>
                    <a:pt x="1657" y="2685"/>
                    <a:pt x="2109" y="2532"/>
                    <a:pt x="2331" y="2288"/>
                  </a:cubicBezTo>
                  <a:lnTo>
                    <a:pt x="2103" y="2046"/>
                  </a:lnTo>
                  <a:cubicBezTo>
                    <a:pt x="1945" y="2221"/>
                    <a:pt x="1598" y="2354"/>
                    <a:pt x="1295" y="2354"/>
                  </a:cubicBezTo>
                  <a:cubicBezTo>
                    <a:pt x="788" y="2354"/>
                    <a:pt x="435" y="1985"/>
                    <a:pt x="381" y="1485"/>
                  </a:cubicBezTo>
                  <a:lnTo>
                    <a:pt x="2481" y="1485"/>
                  </a:lnTo>
                  <a:cubicBezTo>
                    <a:pt x="2481" y="587"/>
                    <a:pt x="2039" y="0"/>
                    <a:pt x="1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0;p49"/>
            <p:cNvSpPr/>
            <p:nvPr/>
          </p:nvSpPr>
          <p:spPr>
            <a:xfrm>
              <a:off x="7049648" y="2174166"/>
              <a:ext cx="41295" cy="49118"/>
            </a:xfrm>
            <a:custGeom>
              <a:avLst/>
              <a:gdLst/>
              <a:ahLst/>
              <a:cxnLst/>
              <a:rect l="l" t="t" r="r" b="b"/>
              <a:pathLst>
                <a:path w="2259" h="2687" extrusionOk="0">
                  <a:moveTo>
                    <a:pt x="1331" y="0"/>
                  </a:moveTo>
                  <a:cubicBezTo>
                    <a:pt x="612" y="0"/>
                    <a:pt x="1" y="611"/>
                    <a:pt x="1" y="1341"/>
                  </a:cubicBezTo>
                  <a:cubicBezTo>
                    <a:pt x="1" y="2070"/>
                    <a:pt x="612" y="2685"/>
                    <a:pt x="1331" y="2687"/>
                  </a:cubicBezTo>
                  <a:cubicBezTo>
                    <a:pt x="1680" y="2684"/>
                    <a:pt x="2015" y="2544"/>
                    <a:pt x="2258" y="2295"/>
                  </a:cubicBezTo>
                  <a:lnTo>
                    <a:pt x="2000" y="2041"/>
                  </a:lnTo>
                  <a:cubicBezTo>
                    <a:pt x="1826" y="2234"/>
                    <a:pt x="1589" y="2354"/>
                    <a:pt x="1331" y="2354"/>
                  </a:cubicBezTo>
                  <a:cubicBezTo>
                    <a:pt x="819" y="2354"/>
                    <a:pt x="393" y="1891"/>
                    <a:pt x="393" y="1341"/>
                  </a:cubicBezTo>
                  <a:cubicBezTo>
                    <a:pt x="393" y="794"/>
                    <a:pt x="819" y="334"/>
                    <a:pt x="1331" y="334"/>
                  </a:cubicBezTo>
                  <a:cubicBezTo>
                    <a:pt x="1584" y="334"/>
                    <a:pt x="1817" y="448"/>
                    <a:pt x="1986" y="632"/>
                  </a:cubicBezTo>
                  <a:lnTo>
                    <a:pt x="2244" y="378"/>
                  </a:lnTo>
                  <a:cubicBezTo>
                    <a:pt x="2000" y="146"/>
                    <a:pt x="1678"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1;p49"/>
            <p:cNvSpPr/>
            <p:nvPr/>
          </p:nvSpPr>
          <p:spPr>
            <a:xfrm>
              <a:off x="7097834" y="2162393"/>
              <a:ext cx="27493" cy="60872"/>
            </a:xfrm>
            <a:custGeom>
              <a:avLst/>
              <a:gdLst/>
              <a:ahLst/>
              <a:cxnLst/>
              <a:rect l="l" t="t" r="r" b="b"/>
              <a:pathLst>
                <a:path w="1504" h="3330" extrusionOk="0">
                  <a:moveTo>
                    <a:pt x="402" y="0"/>
                  </a:moveTo>
                  <a:lnTo>
                    <a:pt x="402" y="705"/>
                  </a:lnTo>
                  <a:lnTo>
                    <a:pt x="0" y="705"/>
                  </a:lnTo>
                  <a:lnTo>
                    <a:pt x="0" y="1037"/>
                  </a:lnTo>
                  <a:lnTo>
                    <a:pt x="402" y="1037"/>
                  </a:lnTo>
                  <a:lnTo>
                    <a:pt x="402" y="2676"/>
                  </a:lnTo>
                  <a:cubicBezTo>
                    <a:pt x="402" y="3057"/>
                    <a:pt x="660" y="3329"/>
                    <a:pt x="1027" y="3329"/>
                  </a:cubicBezTo>
                  <a:cubicBezTo>
                    <a:pt x="1201" y="3329"/>
                    <a:pt x="1368" y="3272"/>
                    <a:pt x="1504" y="3167"/>
                  </a:cubicBezTo>
                  <a:lnTo>
                    <a:pt x="1320" y="2894"/>
                  </a:lnTo>
                  <a:cubicBezTo>
                    <a:pt x="1266" y="2953"/>
                    <a:pt x="1167" y="2998"/>
                    <a:pt x="1053" y="2998"/>
                  </a:cubicBezTo>
                  <a:cubicBezTo>
                    <a:pt x="903" y="2998"/>
                    <a:pt x="774" y="2864"/>
                    <a:pt x="774" y="2676"/>
                  </a:cubicBezTo>
                  <a:lnTo>
                    <a:pt x="774" y="1037"/>
                  </a:lnTo>
                  <a:lnTo>
                    <a:pt x="1405" y="1037"/>
                  </a:lnTo>
                  <a:lnTo>
                    <a:pt x="1405"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2;p49"/>
            <p:cNvSpPr/>
            <p:nvPr/>
          </p:nvSpPr>
          <p:spPr>
            <a:xfrm>
              <a:off x="7132420" y="2174166"/>
              <a:ext cx="45371" cy="49100"/>
            </a:xfrm>
            <a:custGeom>
              <a:avLst/>
              <a:gdLst/>
              <a:ahLst/>
              <a:cxnLst/>
              <a:rect l="l" t="t" r="r" b="b"/>
              <a:pathLst>
                <a:path w="2482" h="2686" extrusionOk="0">
                  <a:moveTo>
                    <a:pt x="1280" y="334"/>
                  </a:moveTo>
                  <a:cubicBezTo>
                    <a:pt x="1791" y="334"/>
                    <a:pt x="2064" y="691"/>
                    <a:pt x="2113" y="1153"/>
                  </a:cubicBezTo>
                  <a:lnTo>
                    <a:pt x="387" y="1153"/>
                  </a:lnTo>
                  <a:cubicBezTo>
                    <a:pt x="457" y="656"/>
                    <a:pt x="824" y="334"/>
                    <a:pt x="1280" y="334"/>
                  </a:cubicBezTo>
                  <a:close/>
                  <a:moveTo>
                    <a:pt x="1265" y="0"/>
                  </a:moveTo>
                  <a:cubicBezTo>
                    <a:pt x="575" y="0"/>
                    <a:pt x="1" y="571"/>
                    <a:pt x="1" y="1337"/>
                  </a:cubicBezTo>
                  <a:cubicBezTo>
                    <a:pt x="1" y="2126"/>
                    <a:pt x="615" y="2685"/>
                    <a:pt x="1300" y="2685"/>
                  </a:cubicBezTo>
                  <a:cubicBezTo>
                    <a:pt x="1657" y="2685"/>
                    <a:pt x="2109" y="2532"/>
                    <a:pt x="2332" y="2288"/>
                  </a:cubicBezTo>
                  <a:lnTo>
                    <a:pt x="2104" y="2046"/>
                  </a:lnTo>
                  <a:cubicBezTo>
                    <a:pt x="1944" y="2221"/>
                    <a:pt x="1598" y="2354"/>
                    <a:pt x="1295" y="2354"/>
                  </a:cubicBezTo>
                  <a:cubicBezTo>
                    <a:pt x="788" y="2354"/>
                    <a:pt x="436" y="1985"/>
                    <a:pt x="382" y="1485"/>
                  </a:cubicBezTo>
                  <a:lnTo>
                    <a:pt x="2482" y="1485"/>
                  </a:lnTo>
                  <a:cubicBezTo>
                    <a:pt x="2482" y="587"/>
                    <a:pt x="2040" y="0"/>
                    <a:pt x="1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3;p49"/>
            <p:cNvSpPr/>
            <p:nvPr/>
          </p:nvSpPr>
          <p:spPr>
            <a:xfrm>
              <a:off x="7185414" y="2162393"/>
              <a:ext cx="27493" cy="60872"/>
            </a:xfrm>
            <a:custGeom>
              <a:avLst/>
              <a:gdLst/>
              <a:ahLst/>
              <a:cxnLst/>
              <a:rect l="l" t="t" r="r" b="b"/>
              <a:pathLst>
                <a:path w="1504" h="3330" extrusionOk="0">
                  <a:moveTo>
                    <a:pt x="402" y="0"/>
                  </a:moveTo>
                  <a:lnTo>
                    <a:pt x="402" y="705"/>
                  </a:lnTo>
                  <a:lnTo>
                    <a:pt x="0" y="705"/>
                  </a:lnTo>
                  <a:lnTo>
                    <a:pt x="0" y="1037"/>
                  </a:lnTo>
                  <a:lnTo>
                    <a:pt x="402" y="1037"/>
                  </a:lnTo>
                  <a:lnTo>
                    <a:pt x="402" y="2676"/>
                  </a:lnTo>
                  <a:cubicBezTo>
                    <a:pt x="402" y="3057"/>
                    <a:pt x="659" y="3329"/>
                    <a:pt x="1027" y="3329"/>
                  </a:cubicBezTo>
                  <a:cubicBezTo>
                    <a:pt x="1199" y="3329"/>
                    <a:pt x="1367" y="3272"/>
                    <a:pt x="1504" y="3167"/>
                  </a:cubicBezTo>
                  <a:lnTo>
                    <a:pt x="1321" y="2894"/>
                  </a:lnTo>
                  <a:cubicBezTo>
                    <a:pt x="1265" y="2953"/>
                    <a:pt x="1168" y="2998"/>
                    <a:pt x="1053" y="2998"/>
                  </a:cubicBezTo>
                  <a:cubicBezTo>
                    <a:pt x="903" y="2998"/>
                    <a:pt x="774" y="2864"/>
                    <a:pt x="774" y="2676"/>
                  </a:cubicBezTo>
                  <a:lnTo>
                    <a:pt x="774" y="1037"/>
                  </a:lnTo>
                  <a:lnTo>
                    <a:pt x="1403" y="1037"/>
                  </a:lnTo>
                  <a:lnTo>
                    <a:pt x="1403"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04;p49"/>
            <p:cNvSpPr/>
            <p:nvPr/>
          </p:nvSpPr>
          <p:spPr>
            <a:xfrm>
              <a:off x="7222540" y="2175281"/>
              <a:ext cx="39832" cy="47985"/>
            </a:xfrm>
            <a:custGeom>
              <a:avLst/>
              <a:gdLst/>
              <a:ahLst/>
              <a:cxnLst/>
              <a:rect l="l" t="t" r="r" b="b"/>
              <a:pathLst>
                <a:path w="2179" h="2625" extrusionOk="0">
                  <a:moveTo>
                    <a:pt x="1" y="0"/>
                  </a:moveTo>
                  <a:lnTo>
                    <a:pt x="1" y="1633"/>
                  </a:lnTo>
                  <a:cubicBezTo>
                    <a:pt x="1" y="2213"/>
                    <a:pt x="398" y="2624"/>
                    <a:pt x="964" y="2624"/>
                  </a:cubicBezTo>
                  <a:cubicBezTo>
                    <a:pt x="1326" y="2624"/>
                    <a:pt x="1657" y="2427"/>
                    <a:pt x="1807" y="2154"/>
                  </a:cubicBezTo>
                  <a:lnTo>
                    <a:pt x="1807" y="2565"/>
                  </a:lnTo>
                  <a:lnTo>
                    <a:pt x="2179" y="2565"/>
                  </a:lnTo>
                  <a:lnTo>
                    <a:pt x="2179" y="0"/>
                  </a:lnTo>
                  <a:lnTo>
                    <a:pt x="1805" y="0"/>
                  </a:lnTo>
                  <a:lnTo>
                    <a:pt x="1805" y="1633"/>
                  </a:lnTo>
                  <a:cubicBezTo>
                    <a:pt x="1805" y="1990"/>
                    <a:pt x="1444" y="2293"/>
                    <a:pt x="1011" y="2293"/>
                  </a:cubicBezTo>
                  <a:cubicBezTo>
                    <a:pt x="634" y="2293"/>
                    <a:pt x="372" y="1999"/>
                    <a:pt x="372" y="1583"/>
                  </a:cubicBez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05;p49"/>
            <p:cNvSpPr/>
            <p:nvPr/>
          </p:nvSpPr>
          <p:spPr>
            <a:xfrm>
              <a:off x="7273688" y="2174166"/>
              <a:ext cx="45371" cy="49100"/>
            </a:xfrm>
            <a:custGeom>
              <a:avLst/>
              <a:gdLst/>
              <a:ahLst/>
              <a:cxnLst/>
              <a:rect l="l" t="t" r="r" b="b"/>
              <a:pathLst>
                <a:path w="2482" h="2686" extrusionOk="0">
                  <a:moveTo>
                    <a:pt x="1281" y="334"/>
                  </a:moveTo>
                  <a:cubicBezTo>
                    <a:pt x="1793" y="334"/>
                    <a:pt x="2065" y="691"/>
                    <a:pt x="2115" y="1153"/>
                  </a:cubicBezTo>
                  <a:lnTo>
                    <a:pt x="388" y="1153"/>
                  </a:lnTo>
                  <a:cubicBezTo>
                    <a:pt x="457" y="656"/>
                    <a:pt x="825" y="334"/>
                    <a:pt x="1281" y="334"/>
                  </a:cubicBezTo>
                  <a:close/>
                  <a:moveTo>
                    <a:pt x="1267" y="0"/>
                  </a:moveTo>
                  <a:cubicBezTo>
                    <a:pt x="576" y="0"/>
                    <a:pt x="1" y="571"/>
                    <a:pt x="1" y="1337"/>
                  </a:cubicBezTo>
                  <a:cubicBezTo>
                    <a:pt x="1" y="2126"/>
                    <a:pt x="616" y="2685"/>
                    <a:pt x="1302" y="2685"/>
                  </a:cubicBezTo>
                  <a:cubicBezTo>
                    <a:pt x="1657" y="2685"/>
                    <a:pt x="2110" y="2532"/>
                    <a:pt x="2333" y="2288"/>
                  </a:cubicBezTo>
                  <a:lnTo>
                    <a:pt x="2105" y="2046"/>
                  </a:lnTo>
                  <a:cubicBezTo>
                    <a:pt x="1946" y="2221"/>
                    <a:pt x="1600" y="2354"/>
                    <a:pt x="1297" y="2354"/>
                  </a:cubicBezTo>
                  <a:cubicBezTo>
                    <a:pt x="790" y="2354"/>
                    <a:pt x="438" y="1985"/>
                    <a:pt x="383" y="1485"/>
                  </a:cubicBezTo>
                  <a:lnTo>
                    <a:pt x="2482" y="1485"/>
                  </a:lnTo>
                  <a:cubicBezTo>
                    <a:pt x="2482" y="587"/>
                    <a:pt x="2040" y="0"/>
                    <a:pt x="1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6;p49"/>
            <p:cNvSpPr/>
            <p:nvPr/>
          </p:nvSpPr>
          <p:spPr>
            <a:xfrm>
              <a:off x="7330849" y="2174166"/>
              <a:ext cx="24970" cy="48022"/>
            </a:xfrm>
            <a:custGeom>
              <a:avLst/>
              <a:gdLst/>
              <a:ahLst/>
              <a:cxnLst/>
              <a:rect l="l" t="t" r="r" b="b"/>
              <a:pathLst>
                <a:path w="1366" h="2627" extrusionOk="0">
                  <a:moveTo>
                    <a:pt x="1365" y="0"/>
                  </a:moveTo>
                  <a:cubicBezTo>
                    <a:pt x="893" y="0"/>
                    <a:pt x="526" y="219"/>
                    <a:pt x="373" y="562"/>
                  </a:cubicBezTo>
                  <a:lnTo>
                    <a:pt x="373" y="61"/>
                  </a:lnTo>
                  <a:lnTo>
                    <a:pt x="0" y="61"/>
                  </a:lnTo>
                  <a:lnTo>
                    <a:pt x="0" y="2626"/>
                  </a:lnTo>
                  <a:lnTo>
                    <a:pt x="373" y="2626"/>
                  </a:lnTo>
                  <a:lnTo>
                    <a:pt x="373" y="1191"/>
                  </a:lnTo>
                  <a:cubicBezTo>
                    <a:pt x="373" y="691"/>
                    <a:pt x="785" y="334"/>
                    <a:pt x="1365" y="334"/>
                  </a:cubicBezTo>
                  <a:lnTo>
                    <a:pt x="1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7;p49"/>
            <p:cNvSpPr/>
            <p:nvPr/>
          </p:nvSpPr>
          <p:spPr>
            <a:xfrm>
              <a:off x="7389199" y="2174166"/>
              <a:ext cx="40472" cy="49100"/>
            </a:xfrm>
            <a:custGeom>
              <a:avLst/>
              <a:gdLst/>
              <a:ahLst/>
              <a:cxnLst/>
              <a:rect l="l" t="t" r="r" b="b"/>
              <a:pathLst>
                <a:path w="2214" h="2686" extrusionOk="0">
                  <a:moveTo>
                    <a:pt x="1067" y="1325"/>
                  </a:moveTo>
                  <a:cubicBezTo>
                    <a:pt x="1328" y="1325"/>
                    <a:pt x="1590" y="1360"/>
                    <a:pt x="1842" y="1431"/>
                  </a:cubicBezTo>
                  <a:lnTo>
                    <a:pt x="1842" y="1823"/>
                  </a:lnTo>
                  <a:cubicBezTo>
                    <a:pt x="1743" y="2185"/>
                    <a:pt x="1341" y="2359"/>
                    <a:pt x="1003" y="2359"/>
                  </a:cubicBezTo>
                  <a:cubicBezTo>
                    <a:pt x="641" y="2359"/>
                    <a:pt x="362" y="2169"/>
                    <a:pt x="362" y="1852"/>
                  </a:cubicBezTo>
                  <a:cubicBezTo>
                    <a:pt x="362" y="1545"/>
                    <a:pt x="686" y="1325"/>
                    <a:pt x="1067" y="1325"/>
                  </a:cubicBezTo>
                  <a:close/>
                  <a:moveTo>
                    <a:pt x="1172" y="0"/>
                  </a:moveTo>
                  <a:cubicBezTo>
                    <a:pt x="923" y="0"/>
                    <a:pt x="616" y="66"/>
                    <a:pt x="249" y="249"/>
                  </a:cubicBezTo>
                  <a:lnTo>
                    <a:pt x="397" y="552"/>
                  </a:lnTo>
                  <a:cubicBezTo>
                    <a:pt x="630" y="433"/>
                    <a:pt x="888" y="319"/>
                    <a:pt x="1147" y="319"/>
                  </a:cubicBezTo>
                  <a:cubicBezTo>
                    <a:pt x="1703" y="319"/>
                    <a:pt x="1842" y="716"/>
                    <a:pt x="1842" y="1064"/>
                  </a:cubicBezTo>
                  <a:lnTo>
                    <a:pt x="1842" y="1158"/>
                  </a:lnTo>
                  <a:cubicBezTo>
                    <a:pt x="1579" y="1073"/>
                    <a:pt x="1285" y="1013"/>
                    <a:pt x="1008" y="1013"/>
                  </a:cubicBezTo>
                  <a:cubicBezTo>
                    <a:pt x="456" y="1013"/>
                    <a:pt x="0" y="1356"/>
                    <a:pt x="0" y="1867"/>
                  </a:cubicBezTo>
                  <a:cubicBezTo>
                    <a:pt x="0" y="2373"/>
                    <a:pt x="397" y="2685"/>
                    <a:pt x="938" y="2685"/>
                  </a:cubicBezTo>
                  <a:cubicBezTo>
                    <a:pt x="1276" y="2685"/>
                    <a:pt x="1658" y="2528"/>
                    <a:pt x="1842" y="2225"/>
                  </a:cubicBezTo>
                  <a:lnTo>
                    <a:pt x="1842" y="2626"/>
                  </a:lnTo>
                  <a:lnTo>
                    <a:pt x="2213" y="2626"/>
                  </a:lnTo>
                  <a:lnTo>
                    <a:pt x="2213" y="1064"/>
                  </a:lnTo>
                  <a:cubicBezTo>
                    <a:pt x="2213" y="444"/>
                    <a:pt x="1872" y="0"/>
                    <a:pt x="1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8;p49"/>
            <p:cNvSpPr/>
            <p:nvPr/>
          </p:nvSpPr>
          <p:spPr>
            <a:xfrm>
              <a:off x="7441571" y="2158756"/>
              <a:ext cx="45444" cy="64510"/>
            </a:xfrm>
            <a:custGeom>
              <a:avLst/>
              <a:gdLst/>
              <a:ahLst/>
              <a:cxnLst/>
              <a:rect l="l" t="t" r="r" b="b"/>
              <a:pathLst>
                <a:path w="2486" h="3529" extrusionOk="0">
                  <a:moveTo>
                    <a:pt x="1250" y="1177"/>
                  </a:moveTo>
                  <a:cubicBezTo>
                    <a:pt x="1756" y="1177"/>
                    <a:pt x="2114" y="1593"/>
                    <a:pt x="2114" y="2184"/>
                  </a:cubicBezTo>
                  <a:cubicBezTo>
                    <a:pt x="2114" y="2774"/>
                    <a:pt x="1756" y="3197"/>
                    <a:pt x="1250" y="3197"/>
                  </a:cubicBezTo>
                  <a:cubicBezTo>
                    <a:pt x="748" y="3197"/>
                    <a:pt x="393" y="2774"/>
                    <a:pt x="393" y="2184"/>
                  </a:cubicBezTo>
                  <a:cubicBezTo>
                    <a:pt x="393" y="1593"/>
                    <a:pt x="748" y="1177"/>
                    <a:pt x="1250" y="1177"/>
                  </a:cubicBezTo>
                  <a:close/>
                  <a:moveTo>
                    <a:pt x="2114" y="0"/>
                  </a:moveTo>
                  <a:lnTo>
                    <a:pt x="2114" y="1386"/>
                  </a:lnTo>
                  <a:cubicBezTo>
                    <a:pt x="1920" y="1048"/>
                    <a:pt x="1593" y="843"/>
                    <a:pt x="1180" y="843"/>
                  </a:cubicBezTo>
                  <a:cubicBezTo>
                    <a:pt x="506" y="843"/>
                    <a:pt x="0" y="1400"/>
                    <a:pt x="0" y="2184"/>
                  </a:cubicBezTo>
                  <a:cubicBezTo>
                    <a:pt x="0" y="2974"/>
                    <a:pt x="506" y="3528"/>
                    <a:pt x="1180" y="3528"/>
                  </a:cubicBezTo>
                  <a:cubicBezTo>
                    <a:pt x="1593" y="3528"/>
                    <a:pt x="1920" y="3326"/>
                    <a:pt x="2114" y="2988"/>
                  </a:cubicBezTo>
                  <a:lnTo>
                    <a:pt x="2114" y="3469"/>
                  </a:lnTo>
                  <a:lnTo>
                    <a:pt x="2486" y="3469"/>
                  </a:lnTo>
                  <a:lnTo>
                    <a:pt x="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09;p49"/>
            <p:cNvSpPr/>
            <p:nvPr/>
          </p:nvSpPr>
          <p:spPr>
            <a:xfrm>
              <a:off x="7500268" y="2157732"/>
              <a:ext cx="10511" cy="64455"/>
            </a:xfrm>
            <a:custGeom>
              <a:avLst/>
              <a:gdLst/>
              <a:ahLst/>
              <a:cxnLst/>
              <a:rect l="l" t="t" r="r" b="b"/>
              <a:pathLst>
                <a:path w="575" h="3526" extrusionOk="0">
                  <a:moveTo>
                    <a:pt x="248" y="1"/>
                  </a:moveTo>
                  <a:cubicBezTo>
                    <a:pt x="123" y="1"/>
                    <a:pt x="1" y="98"/>
                    <a:pt x="0" y="246"/>
                  </a:cubicBezTo>
                  <a:cubicBezTo>
                    <a:pt x="0" y="383"/>
                    <a:pt x="112" y="493"/>
                    <a:pt x="249" y="493"/>
                  </a:cubicBezTo>
                  <a:cubicBezTo>
                    <a:pt x="466" y="491"/>
                    <a:pt x="574" y="228"/>
                    <a:pt x="420" y="74"/>
                  </a:cubicBezTo>
                  <a:cubicBezTo>
                    <a:pt x="370" y="23"/>
                    <a:pt x="309" y="1"/>
                    <a:pt x="248" y="1"/>
                  </a:cubicBezTo>
                  <a:close/>
                  <a:moveTo>
                    <a:pt x="59" y="960"/>
                  </a:moveTo>
                  <a:lnTo>
                    <a:pt x="59" y="3525"/>
                  </a:lnTo>
                  <a:lnTo>
                    <a:pt x="432" y="3525"/>
                  </a:lnTo>
                  <a:lnTo>
                    <a:pt x="432"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0;p49"/>
            <p:cNvSpPr/>
            <p:nvPr/>
          </p:nvSpPr>
          <p:spPr>
            <a:xfrm>
              <a:off x="7522497" y="2174166"/>
              <a:ext cx="45499" cy="63633"/>
            </a:xfrm>
            <a:custGeom>
              <a:avLst/>
              <a:gdLst/>
              <a:ahLst/>
              <a:cxnLst/>
              <a:rect l="l" t="t" r="r" b="b"/>
              <a:pathLst>
                <a:path w="2489" h="3481" extrusionOk="0">
                  <a:moveTo>
                    <a:pt x="1237" y="334"/>
                  </a:moveTo>
                  <a:cubicBezTo>
                    <a:pt x="1737" y="334"/>
                    <a:pt x="2096" y="750"/>
                    <a:pt x="2096" y="1341"/>
                  </a:cubicBezTo>
                  <a:cubicBezTo>
                    <a:pt x="2096" y="1931"/>
                    <a:pt x="1737" y="2354"/>
                    <a:pt x="1237" y="2354"/>
                  </a:cubicBezTo>
                  <a:cubicBezTo>
                    <a:pt x="730" y="2354"/>
                    <a:pt x="372" y="1931"/>
                    <a:pt x="372" y="1341"/>
                  </a:cubicBezTo>
                  <a:cubicBezTo>
                    <a:pt x="372" y="750"/>
                    <a:pt x="730" y="334"/>
                    <a:pt x="1237" y="334"/>
                  </a:cubicBezTo>
                  <a:close/>
                  <a:moveTo>
                    <a:pt x="1307" y="0"/>
                  </a:moveTo>
                  <a:cubicBezTo>
                    <a:pt x="894" y="0"/>
                    <a:pt x="567" y="205"/>
                    <a:pt x="372" y="543"/>
                  </a:cubicBezTo>
                  <a:lnTo>
                    <a:pt x="372" y="61"/>
                  </a:lnTo>
                  <a:lnTo>
                    <a:pt x="1" y="61"/>
                  </a:lnTo>
                  <a:lnTo>
                    <a:pt x="1" y="3481"/>
                  </a:lnTo>
                  <a:lnTo>
                    <a:pt x="372" y="3481"/>
                  </a:lnTo>
                  <a:lnTo>
                    <a:pt x="372" y="2145"/>
                  </a:lnTo>
                  <a:cubicBezTo>
                    <a:pt x="567" y="2483"/>
                    <a:pt x="894" y="2685"/>
                    <a:pt x="1307" y="2685"/>
                  </a:cubicBezTo>
                  <a:cubicBezTo>
                    <a:pt x="1981" y="2685"/>
                    <a:pt x="2488" y="2131"/>
                    <a:pt x="2488" y="1341"/>
                  </a:cubicBezTo>
                  <a:cubicBezTo>
                    <a:pt x="2488" y="557"/>
                    <a:pt x="1981"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1;p49"/>
            <p:cNvSpPr/>
            <p:nvPr/>
          </p:nvSpPr>
          <p:spPr>
            <a:xfrm>
              <a:off x="7578580" y="2157732"/>
              <a:ext cx="10511" cy="64455"/>
            </a:xfrm>
            <a:custGeom>
              <a:avLst/>
              <a:gdLst/>
              <a:ahLst/>
              <a:cxnLst/>
              <a:rect l="l" t="t" r="r" b="b"/>
              <a:pathLst>
                <a:path w="575" h="3526" extrusionOk="0">
                  <a:moveTo>
                    <a:pt x="248" y="1"/>
                  </a:moveTo>
                  <a:cubicBezTo>
                    <a:pt x="123" y="1"/>
                    <a:pt x="2" y="98"/>
                    <a:pt x="0" y="246"/>
                  </a:cubicBezTo>
                  <a:cubicBezTo>
                    <a:pt x="0" y="381"/>
                    <a:pt x="112" y="493"/>
                    <a:pt x="249" y="493"/>
                  </a:cubicBezTo>
                  <a:cubicBezTo>
                    <a:pt x="466" y="491"/>
                    <a:pt x="574" y="228"/>
                    <a:pt x="420" y="74"/>
                  </a:cubicBezTo>
                  <a:cubicBezTo>
                    <a:pt x="370" y="23"/>
                    <a:pt x="309" y="1"/>
                    <a:pt x="248" y="1"/>
                  </a:cubicBezTo>
                  <a:close/>
                  <a:moveTo>
                    <a:pt x="61" y="960"/>
                  </a:moveTo>
                  <a:lnTo>
                    <a:pt x="61" y="3525"/>
                  </a:lnTo>
                  <a:lnTo>
                    <a:pt x="433" y="3525"/>
                  </a:lnTo>
                  <a:lnTo>
                    <a:pt x="433"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2;p49"/>
            <p:cNvSpPr/>
            <p:nvPr/>
          </p:nvSpPr>
          <p:spPr>
            <a:xfrm>
              <a:off x="7597354" y="2174166"/>
              <a:ext cx="36560" cy="49100"/>
            </a:xfrm>
            <a:custGeom>
              <a:avLst/>
              <a:gdLst/>
              <a:ahLst/>
              <a:cxnLst/>
              <a:rect l="l" t="t" r="r" b="b"/>
              <a:pathLst>
                <a:path w="2000" h="2686" extrusionOk="0">
                  <a:moveTo>
                    <a:pt x="1024" y="0"/>
                  </a:moveTo>
                  <a:cubicBezTo>
                    <a:pt x="512" y="0"/>
                    <a:pt x="125" y="289"/>
                    <a:pt x="125" y="756"/>
                  </a:cubicBezTo>
                  <a:cubicBezTo>
                    <a:pt x="125" y="1123"/>
                    <a:pt x="364" y="1306"/>
                    <a:pt x="984" y="1485"/>
                  </a:cubicBezTo>
                  <a:cubicBezTo>
                    <a:pt x="1332" y="1585"/>
                    <a:pt x="1628" y="1675"/>
                    <a:pt x="1628" y="1952"/>
                  </a:cubicBezTo>
                  <a:cubicBezTo>
                    <a:pt x="1628" y="2194"/>
                    <a:pt x="1400" y="2354"/>
                    <a:pt x="1064" y="2354"/>
                  </a:cubicBezTo>
                  <a:cubicBezTo>
                    <a:pt x="780" y="2354"/>
                    <a:pt x="488" y="2244"/>
                    <a:pt x="195" y="2032"/>
                  </a:cubicBezTo>
                  <a:lnTo>
                    <a:pt x="0" y="2304"/>
                  </a:lnTo>
                  <a:cubicBezTo>
                    <a:pt x="310" y="2553"/>
                    <a:pt x="705" y="2685"/>
                    <a:pt x="1062" y="2685"/>
                  </a:cubicBezTo>
                  <a:cubicBezTo>
                    <a:pt x="1593" y="2685"/>
                    <a:pt x="2000" y="2382"/>
                    <a:pt x="2000" y="1912"/>
                  </a:cubicBezTo>
                  <a:cubicBezTo>
                    <a:pt x="2000" y="1426"/>
                    <a:pt x="1572" y="1287"/>
                    <a:pt x="1161" y="1158"/>
                  </a:cubicBezTo>
                  <a:cubicBezTo>
                    <a:pt x="684" y="1003"/>
                    <a:pt x="496" y="935"/>
                    <a:pt x="496" y="712"/>
                  </a:cubicBezTo>
                  <a:cubicBezTo>
                    <a:pt x="496" y="463"/>
                    <a:pt x="734" y="334"/>
                    <a:pt x="1022" y="334"/>
                  </a:cubicBezTo>
                  <a:cubicBezTo>
                    <a:pt x="1250" y="334"/>
                    <a:pt x="1504" y="413"/>
                    <a:pt x="1762" y="578"/>
                  </a:cubicBezTo>
                  <a:lnTo>
                    <a:pt x="1942" y="289"/>
                  </a:lnTo>
                  <a:cubicBezTo>
                    <a:pt x="1668" y="110"/>
                    <a:pt x="1341"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3;p49"/>
            <p:cNvSpPr/>
            <p:nvPr/>
          </p:nvSpPr>
          <p:spPr>
            <a:xfrm>
              <a:off x="7642633" y="2174166"/>
              <a:ext cx="41295" cy="49118"/>
            </a:xfrm>
            <a:custGeom>
              <a:avLst/>
              <a:gdLst/>
              <a:ahLst/>
              <a:cxnLst/>
              <a:rect l="l" t="t" r="r" b="b"/>
              <a:pathLst>
                <a:path w="2259" h="2687" extrusionOk="0">
                  <a:moveTo>
                    <a:pt x="1331" y="0"/>
                  </a:moveTo>
                  <a:cubicBezTo>
                    <a:pt x="612" y="0"/>
                    <a:pt x="1" y="611"/>
                    <a:pt x="1" y="1341"/>
                  </a:cubicBezTo>
                  <a:cubicBezTo>
                    <a:pt x="1" y="2070"/>
                    <a:pt x="612" y="2685"/>
                    <a:pt x="1331" y="2687"/>
                  </a:cubicBezTo>
                  <a:cubicBezTo>
                    <a:pt x="1680" y="2684"/>
                    <a:pt x="2015" y="2544"/>
                    <a:pt x="2259" y="2295"/>
                  </a:cubicBezTo>
                  <a:lnTo>
                    <a:pt x="2000" y="2041"/>
                  </a:lnTo>
                  <a:cubicBezTo>
                    <a:pt x="1826" y="2234"/>
                    <a:pt x="1589" y="2354"/>
                    <a:pt x="1331" y="2354"/>
                  </a:cubicBezTo>
                  <a:cubicBezTo>
                    <a:pt x="819" y="2354"/>
                    <a:pt x="393" y="1891"/>
                    <a:pt x="393" y="1341"/>
                  </a:cubicBezTo>
                  <a:cubicBezTo>
                    <a:pt x="393" y="794"/>
                    <a:pt x="819" y="334"/>
                    <a:pt x="1331" y="334"/>
                  </a:cubicBezTo>
                  <a:cubicBezTo>
                    <a:pt x="1582" y="334"/>
                    <a:pt x="1817" y="448"/>
                    <a:pt x="1986" y="632"/>
                  </a:cubicBezTo>
                  <a:lnTo>
                    <a:pt x="2244" y="378"/>
                  </a:lnTo>
                  <a:cubicBezTo>
                    <a:pt x="2002" y="146"/>
                    <a:pt x="1678"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4;p49"/>
            <p:cNvSpPr/>
            <p:nvPr/>
          </p:nvSpPr>
          <p:spPr>
            <a:xfrm>
              <a:off x="7693177" y="2157732"/>
              <a:ext cx="10511" cy="64455"/>
            </a:xfrm>
            <a:custGeom>
              <a:avLst/>
              <a:gdLst/>
              <a:ahLst/>
              <a:cxnLst/>
              <a:rect l="l" t="t" r="r" b="b"/>
              <a:pathLst>
                <a:path w="575" h="3526" extrusionOk="0">
                  <a:moveTo>
                    <a:pt x="249" y="1"/>
                  </a:moveTo>
                  <a:cubicBezTo>
                    <a:pt x="123" y="1"/>
                    <a:pt x="3" y="98"/>
                    <a:pt x="1" y="246"/>
                  </a:cubicBezTo>
                  <a:cubicBezTo>
                    <a:pt x="1" y="381"/>
                    <a:pt x="112" y="493"/>
                    <a:pt x="249" y="493"/>
                  </a:cubicBezTo>
                  <a:cubicBezTo>
                    <a:pt x="466" y="491"/>
                    <a:pt x="574" y="228"/>
                    <a:pt x="421" y="74"/>
                  </a:cubicBezTo>
                  <a:cubicBezTo>
                    <a:pt x="371" y="23"/>
                    <a:pt x="310" y="1"/>
                    <a:pt x="249" y="1"/>
                  </a:cubicBezTo>
                  <a:close/>
                  <a:moveTo>
                    <a:pt x="61" y="960"/>
                  </a:moveTo>
                  <a:lnTo>
                    <a:pt x="61" y="3525"/>
                  </a:lnTo>
                  <a:lnTo>
                    <a:pt x="433" y="3525"/>
                  </a:lnTo>
                  <a:lnTo>
                    <a:pt x="433"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5;p49"/>
            <p:cNvSpPr/>
            <p:nvPr/>
          </p:nvSpPr>
          <p:spPr>
            <a:xfrm>
              <a:off x="7714857" y="2174166"/>
              <a:ext cx="39869" cy="48022"/>
            </a:xfrm>
            <a:custGeom>
              <a:avLst/>
              <a:gdLst/>
              <a:ahLst/>
              <a:cxnLst/>
              <a:rect l="l" t="t" r="r" b="b"/>
              <a:pathLst>
                <a:path w="2181" h="2627" extrusionOk="0">
                  <a:moveTo>
                    <a:pt x="1217" y="0"/>
                  </a:moveTo>
                  <a:cubicBezTo>
                    <a:pt x="855" y="0"/>
                    <a:pt x="524" y="200"/>
                    <a:pt x="374" y="472"/>
                  </a:cubicBezTo>
                  <a:lnTo>
                    <a:pt x="374" y="61"/>
                  </a:lnTo>
                  <a:lnTo>
                    <a:pt x="1" y="61"/>
                  </a:lnTo>
                  <a:lnTo>
                    <a:pt x="1" y="2626"/>
                  </a:lnTo>
                  <a:lnTo>
                    <a:pt x="374" y="2626"/>
                  </a:lnTo>
                  <a:lnTo>
                    <a:pt x="374" y="994"/>
                  </a:lnTo>
                  <a:cubicBezTo>
                    <a:pt x="374" y="637"/>
                    <a:pt x="736" y="334"/>
                    <a:pt x="1168" y="334"/>
                  </a:cubicBezTo>
                  <a:cubicBezTo>
                    <a:pt x="1544" y="334"/>
                    <a:pt x="1809" y="627"/>
                    <a:pt x="1809" y="1043"/>
                  </a:cubicBezTo>
                  <a:lnTo>
                    <a:pt x="1809" y="2626"/>
                  </a:lnTo>
                  <a:lnTo>
                    <a:pt x="2180" y="2626"/>
                  </a:lnTo>
                  <a:lnTo>
                    <a:pt x="2180" y="994"/>
                  </a:lnTo>
                  <a:cubicBezTo>
                    <a:pt x="2180" y="413"/>
                    <a:pt x="1783" y="0"/>
                    <a:pt x="1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6;p49"/>
            <p:cNvSpPr/>
            <p:nvPr/>
          </p:nvSpPr>
          <p:spPr>
            <a:xfrm>
              <a:off x="7766334" y="2174166"/>
              <a:ext cx="45444" cy="63614"/>
            </a:xfrm>
            <a:custGeom>
              <a:avLst/>
              <a:gdLst/>
              <a:ahLst/>
              <a:cxnLst/>
              <a:rect l="l" t="t" r="r" b="b"/>
              <a:pathLst>
                <a:path w="2486" h="3480" extrusionOk="0">
                  <a:moveTo>
                    <a:pt x="1250" y="334"/>
                  </a:moveTo>
                  <a:cubicBezTo>
                    <a:pt x="1757" y="334"/>
                    <a:pt x="2115" y="700"/>
                    <a:pt x="2115" y="1217"/>
                  </a:cubicBezTo>
                  <a:cubicBezTo>
                    <a:pt x="2115" y="1738"/>
                    <a:pt x="1757" y="2105"/>
                    <a:pt x="1250" y="2105"/>
                  </a:cubicBezTo>
                  <a:cubicBezTo>
                    <a:pt x="750" y="2105"/>
                    <a:pt x="393" y="1738"/>
                    <a:pt x="393" y="1217"/>
                  </a:cubicBezTo>
                  <a:cubicBezTo>
                    <a:pt x="393" y="700"/>
                    <a:pt x="750" y="334"/>
                    <a:pt x="1250" y="334"/>
                  </a:cubicBezTo>
                  <a:close/>
                  <a:moveTo>
                    <a:pt x="1182" y="0"/>
                  </a:moveTo>
                  <a:cubicBezTo>
                    <a:pt x="491" y="0"/>
                    <a:pt x="0" y="501"/>
                    <a:pt x="0" y="1217"/>
                  </a:cubicBezTo>
                  <a:cubicBezTo>
                    <a:pt x="0" y="1931"/>
                    <a:pt x="491" y="2437"/>
                    <a:pt x="1182" y="2437"/>
                  </a:cubicBezTo>
                  <a:cubicBezTo>
                    <a:pt x="1588" y="2437"/>
                    <a:pt x="1915" y="2249"/>
                    <a:pt x="2115" y="1936"/>
                  </a:cubicBezTo>
                  <a:lnTo>
                    <a:pt x="2115" y="2352"/>
                  </a:lnTo>
                  <a:cubicBezTo>
                    <a:pt x="2115" y="2854"/>
                    <a:pt x="1767" y="3146"/>
                    <a:pt x="1175" y="3146"/>
                  </a:cubicBezTo>
                  <a:cubicBezTo>
                    <a:pt x="858" y="3146"/>
                    <a:pt x="552" y="3033"/>
                    <a:pt x="353" y="2845"/>
                  </a:cubicBezTo>
                  <a:lnTo>
                    <a:pt x="189" y="3137"/>
                  </a:lnTo>
                  <a:cubicBezTo>
                    <a:pt x="421" y="3336"/>
                    <a:pt x="809" y="3479"/>
                    <a:pt x="1226" y="3479"/>
                  </a:cubicBezTo>
                  <a:cubicBezTo>
                    <a:pt x="1965" y="3479"/>
                    <a:pt x="2486" y="3014"/>
                    <a:pt x="2486" y="2352"/>
                  </a:cubicBezTo>
                  <a:lnTo>
                    <a:pt x="2486" y="61"/>
                  </a:lnTo>
                  <a:lnTo>
                    <a:pt x="2115" y="61"/>
                  </a:lnTo>
                  <a:lnTo>
                    <a:pt x="2115" y="503"/>
                  </a:lnTo>
                  <a:cubicBezTo>
                    <a:pt x="1915" y="189"/>
                    <a:pt x="1588" y="0"/>
                    <a:pt x="1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7;p49"/>
            <p:cNvSpPr/>
            <p:nvPr/>
          </p:nvSpPr>
          <p:spPr>
            <a:xfrm>
              <a:off x="7849983" y="2174166"/>
              <a:ext cx="45389" cy="49100"/>
            </a:xfrm>
            <a:custGeom>
              <a:avLst/>
              <a:gdLst/>
              <a:ahLst/>
              <a:cxnLst/>
              <a:rect l="l" t="t" r="r" b="b"/>
              <a:pathLst>
                <a:path w="2483" h="2686" extrusionOk="0">
                  <a:moveTo>
                    <a:pt x="1282" y="334"/>
                  </a:moveTo>
                  <a:cubicBezTo>
                    <a:pt x="1792" y="334"/>
                    <a:pt x="2067" y="691"/>
                    <a:pt x="2116" y="1153"/>
                  </a:cubicBezTo>
                  <a:lnTo>
                    <a:pt x="388" y="1153"/>
                  </a:lnTo>
                  <a:cubicBezTo>
                    <a:pt x="458" y="656"/>
                    <a:pt x="825" y="334"/>
                    <a:pt x="1282" y="334"/>
                  </a:cubicBezTo>
                  <a:close/>
                  <a:moveTo>
                    <a:pt x="1266" y="0"/>
                  </a:moveTo>
                  <a:cubicBezTo>
                    <a:pt x="576" y="0"/>
                    <a:pt x="0" y="571"/>
                    <a:pt x="0" y="1337"/>
                  </a:cubicBezTo>
                  <a:cubicBezTo>
                    <a:pt x="0" y="2126"/>
                    <a:pt x="616" y="2685"/>
                    <a:pt x="1301" y="2685"/>
                  </a:cubicBezTo>
                  <a:cubicBezTo>
                    <a:pt x="1658" y="2685"/>
                    <a:pt x="2111" y="2532"/>
                    <a:pt x="2333" y="2288"/>
                  </a:cubicBezTo>
                  <a:lnTo>
                    <a:pt x="2105" y="2046"/>
                  </a:lnTo>
                  <a:cubicBezTo>
                    <a:pt x="1947" y="2221"/>
                    <a:pt x="1599" y="2354"/>
                    <a:pt x="1296" y="2354"/>
                  </a:cubicBezTo>
                  <a:cubicBezTo>
                    <a:pt x="789" y="2354"/>
                    <a:pt x="439" y="1985"/>
                    <a:pt x="383" y="1485"/>
                  </a:cubicBezTo>
                  <a:lnTo>
                    <a:pt x="2483" y="1485"/>
                  </a:lnTo>
                  <a:cubicBezTo>
                    <a:pt x="2483" y="587"/>
                    <a:pt x="2041" y="0"/>
                    <a:pt x="12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8;p49"/>
            <p:cNvSpPr/>
            <p:nvPr/>
          </p:nvSpPr>
          <p:spPr>
            <a:xfrm>
              <a:off x="7906523" y="2158756"/>
              <a:ext cx="6837" cy="63432"/>
            </a:xfrm>
            <a:custGeom>
              <a:avLst/>
              <a:gdLst/>
              <a:ahLst/>
              <a:cxnLst/>
              <a:rect l="l" t="t" r="r" b="b"/>
              <a:pathLst>
                <a:path w="374" h="3470" extrusionOk="0">
                  <a:moveTo>
                    <a:pt x="0" y="0"/>
                  </a:moveTo>
                  <a:lnTo>
                    <a:pt x="0" y="3469"/>
                  </a:lnTo>
                  <a:lnTo>
                    <a:pt x="373" y="3469"/>
                  </a:lnTo>
                  <a:lnTo>
                    <a:pt x="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9;p49"/>
            <p:cNvSpPr/>
            <p:nvPr/>
          </p:nvSpPr>
          <p:spPr>
            <a:xfrm>
              <a:off x="7925937" y="2157732"/>
              <a:ext cx="10511" cy="64455"/>
            </a:xfrm>
            <a:custGeom>
              <a:avLst/>
              <a:gdLst/>
              <a:ahLst/>
              <a:cxnLst/>
              <a:rect l="l" t="t" r="r" b="b"/>
              <a:pathLst>
                <a:path w="575" h="3526" extrusionOk="0">
                  <a:moveTo>
                    <a:pt x="248" y="1"/>
                  </a:moveTo>
                  <a:cubicBezTo>
                    <a:pt x="123" y="1"/>
                    <a:pt x="2" y="98"/>
                    <a:pt x="0" y="246"/>
                  </a:cubicBezTo>
                  <a:cubicBezTo>
                    <a:pt x="0" y="383"/>
                    <a:pt x="112" y="493"/>
                    <a:pt x="249" y="493"/>
                  </a:cubicBezTo>
                  <a:cubicBezTo>
                    <a:pt x="466" y="491"/>
                    <a:pt x="574" y="228"/>
                    <a:pt x="419" y="74"/>
                  </a:cubicBezTo>
                  <a:cubicBezTo>
                    <a:pt x="370" y="23"/>
                    <a:pt x="309" y="1"/>
                    <a:pt x="248" y="1"/>
                  </a:cubicBezTo>
                  <a:close/>
                  <a:moveTo>
                    <a:pt x="61" y="960"/>
                  </a:moveTo>
                  <a:lnTo>
                    <a:pt x="61" y="3525"/>
                  </a:lnTo>
                  <a:lnTo>
                    <a:pt x="432" y="3525"/>
                  </a:lnTo>
                  <a:lnTo>
                    <a:pt x="432"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20;p49"/>
            <p:cNvSpPr/>
            <p:nvPr/>
          </p:nvSpPr>
          <p:spPr>
            <a:xfrm>
              <a:off x="7943997" y="2162393"/>
              <a:ext cx="27511" cy="60872"/>
            </a:xfrm>
            <a:custGeom>
              <a:avLst/>
              <a:gdLst/>
              <a:ahLst/>
              <a:cxnLst/>
              <a:rect l="l" t="t" r="r" b="b"/>
              <a:pathLst>
                <a:path w="1505" h="3330" extrusionOk="0">
                  <a:moveTo>
                    <a:pt x="402" y="0"/>
                  </a:moveTo>
                  <a:lnTo>
                    <a:pt x="402" y="705"/>
                  </a:lnTo>
                  <a:lnTo>
                    <a:pt x="1" y="705"/>
                  </a:lnTo>
                  <a:lnTo>
                    <a:pt x="1" y="1037"/>
                  </a:lnTo>
                  <a:lnTo>
                    <a:pt x="402" y="1037"/>
                  </a:lnTo>
                  <a:lnTo>
                    <a:pt x="402" y="2676"/>
                  </a:lnTo>
                  <a:cubicBezTo>
                    <a:pt x="402" y="3057"/>
                    <a:pt x="661" y="3329"/>
                    <a:pt x="1027" y="3329"/>
                  </a:cubicBezTo>
                  <a:cubicBezTo>
                    <a:pt x="1200" y="3329"/>
                    <a:pt x="1369" y="3272"/>
                    <a:pt x="1504" y="3167"/>
                  </a:cubicBezTo>
                  <a:lnTo>
                    <a:pt x="1321" y="2894"/>
                  </a:lnTo>
                  <a:cubicBezTo>
                    <a:pt x="1267" y="2953"/>
                    <a:pt x="1168" y="2998"/>
                    <a:pt x="1053" y="2998"/>
                  </a:cubicBezTo>
                  <a:cubicBezTo>
                    <a:pt x="903" y="2998"/>
                    <a:pt x="774" y="2864"/>
                    <a:pt x="774" y="2676"/>
                  </a:cubicBezTo>
                  <a:lnTo>
                    <a:pt x="774" y="1037"/>
                  </a:lnTo>
                  <a:lnTo>
                    <a:pt x="1405" y="1037"/>
                  </a:lnTo>
                  <a:lnTo>
                    <a:pt x="1405"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1;p49"/>
            <p:cNvSpPr/>
            <p:nvPr/>
          </p:nvSpPr>
          <p:spPr>
            <a:xfrm>
              <a:off x="7980831" y="2213504"/>
              <a:ext cx="9816" cy="9762"/>
            </a:xfrm>
            <a:custGeom>
              <a:avLst/>
              <a:gdLst/>
              <a:ahLst/>
              <a:cxnLst/>
              <a:rect l="l" t="t" r="r" b="b"/>
              <a:pathLst>
                <a:path w="537" h="534" extrusionOk="0">
                  <a:moveTo>
                    <a:pt x="269" y="1"/>
                  </a:moveTo>
                  <a:cubicBezTo>
                    <a:pt x="124" y="1"/>
                    <a:pt x="4" y="116"/>
                    <a:pt x="1" y="261"/>
                  </a:cubicBezTo>
                  <a:cubicBezTo>
                    <a:pt x="1" y="411"/>
                    <a:pt x="122" y="533"/>
                    <a:pt x="271" y="533"/>
                  </a:cubicBezTo>
                  <a:cubicBezTo>
                    <a:pt x="272" y="533"/>
                    <a:pt x="273" y="533"/>
                    <a:pt x="274" y="533"/>
                  </a:cubicBezTo>
                  <a:cubicBezTo>
                    <a:pt x="417" y="533"/>
                    <a:pt x="537" y="411"/>
                    <a:pt x="537" y="261"/>
                  </a:cubicBezTo>
                  <a:cubicBezTo>
                    <a:pt x="533" y="116"/>
                    <a:pt x="414"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2;p49"/>
            <p:cNvSpPr/>
            <p:nvPr/>
          </p:nvSpPr>
          <p:spPr>
            <a:xfrm>
              <a:off x="6664763" y="2704085"/>
              <a:ext cx="306044" cy="306044"/>
            </a:xfrm>
            <a:custGeom>
              <a:avLst/>
              <a:gdLst/>
              <a:ahLst/>
              <a:cxnLst/>
              <a:rect l="l" t="t" r="r" b="b"/>
              <a:pathLst>
                <a:path w="16742" h="16742" extrusionOk="0">
                  <a:moveTo>
                    <a:pt x="8371" y="2199"/>
                  </a:moveTo>
                  <a:cubicBezTo>
                    <a:pt x="11775" y="2199"/>
                    <a:pt x="14543" y="4967"/>
                    <a:pt x="14543" y="8369"/>
                  </a:cubicBezTo>
                  <a:cubicBezTo>
                    <a:pt x="14543" y="11773"/>
                    <a:pt x="11775" y="14541"/>
                    <a:pt x="8371" y="14541"/>
                  </a:cubicBezTo>
                  <a:cubicBezTo>
                    <a:pt x="4969" y="14541"/>
                    <a:pt x="2201" y="11772"/>
                    <a:pt x="2201" y="8369"/>
                  </a:cubicBezTo>
                  <a:cubicBezTo>
                    <a:pt x="2201" y="4967"/>
                    <a:pt x="4969" y="2199"/>
                    <a:pt x="8371" y="2199"/>
                  </a:cubicBezTo>
                  <a:close/>
                  <a:moveTo>
                    <a:pt x="8371" y="0"/>
                  </a:moveTo>
                  <a:cubicBezTo>
                    <a:pt x="3757" y="0"/>
                    <a:pt x="1" y="3755"/>
                    <a:pt x="1" y="8371"/>
                  </a:cubicBezTo>
                  <a:cubicBezTo>
                    <a:pt x="1" y="12985"/>
                    <a:pt x="3755" y="16741"/>
                    <a:pt x="8371" y="16741"/>
                  </a:cubicBezTo>
                  <a:cubicBezTo>
                    <a:pt x="12988" y="16741"/>
                    <a:pt x="16742" y="12985"/>
                    <a:pt x="16742" y="8371"/>
                  </a:cubicBezTo>
                  <a:cubicBezTo>
                    <a:pt x="16742" y="3755"/>
                    <a:pt x="12987" y="0"/>
                    <a:pt x="8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3;p49"/>
            <p:cNvSpPr/>
            <p:nvPr/>
          </p:nvSpPr>
          <p:spPr>
            <a:xfrm>
              <a:off x="6797951" y="2704048"/>
              <a:ext cx="172856" cy="173148"/>
            </a:xfrm>
            <a:custGeom>
              <a:avLst/>
              <a:gdLst/>
              <a:ahLst/>
              <a:cxnLst/>
              <a:rect l="l" t="t" r="r" b="b"/>
              <a:pathLst>
                <a:path w="9456" h="9472" extrusionOk="0">
                  <a:moveTo>
                    <a:pt x="1085" y="1"/>
                  </a:moveTo>
                  <a:cubicBezTo>
                    <a:pt x="484" y="9"/>
                    <a:pt x="1" y="498"/>
                    <a:pt x="1" y="1101"/>
                  </a:cubicBezTo>
                  <a:cubicBezTo>
                    <a:pt x="1" y="1702"/>
                    <a:pt x="484" y="2193"/>
                    <a:pt x="1085" y="2201"/>
                  </a:cubicBezTo>
                  <a:cubicBezTo>
                    <a:pt x="4489" y="2201"/>
                    <a:pt x="7257" y="4969"/>
                    <a:pt x="7257" y="8371"/>
                  </a:cubicBezTo>
                  <a:cubicBezTo>
                    <a:pt x="7257" y="8979"/>
                    <a:pt x="7750" y="9471"/>
                    <a:pt x="8357" y="9471"/>
                  </a:cubicBezTo>
                  <a:cubicBezTo>
                    <a:pt x="8964" y="9471"/>
                    <a:pt x="9456" y="8979"/>
                    <a:pt x="9456" y="8371"/>
                  </a:cubicBezTo>
                  <a:cubicBezTo>
                    <a:pt x="9456" y="3756"/>
                    <a:pt x="5701" y="1"/>
                    <a:pt x="1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4;p49"/>
            <p:cNvSpPr/>
            <p:nvPr/>
          </p:nvSpPr>
          <p:spPr>
            <a:xfrm>
              <a:off x="7275041" y="2825701"/>
              <a:ext cx="37017" cy="56193"/>
            </a:xfrm>
            <a:custGeom>
              <a:avLst/>
              <a:gdLst/>
              <a:ahLst/>
              <a:cxnLst/>
              <a:rect l="l" t="t" r="r" b="b"/>
              <a:pathLst>
                <a:path w="2025" h="3074"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5;p49"/>
            <p:cNvSpPr/>
            <p:nvPr/>
          </p:nvSpPr>
          <p:spPr>
            <a:xfrm>
              <a:off x="7318730" y="2838607"/>
              <a:ext cx="43726" cy="44238"/>
            </a:xfrm>
            <a:custGeom>
              <a:avLst/>
              <a:gdLst/>
              <a:ahLst/>
              <a:cxnLst/>
              <a:rect l="l" t="t" r="r" b="b"/>
              <a:pathLst>
                <a:path w="2392" h="2420" extrusionOk="0">
                  <a:moveTo>
                    <a:pt x="1197" y="301"/>
                  </a:moveTo>
                  <a:cubicBezTo>
                    <a:pt x="1653" y="301"/>
                    <a:pt x="2038" y="717"/>
                    <a:pt x="2038" y="1208"/>
                  </a:cubicBezTo>
                  <a:cubicBezTo>
                    <a:pt x="2038" y="1704"/>
                    <a:pt x="1655" y="2120"/>
                    <a:pt x="1200" y="2120"/>
                  </a:cubicBezTo>
                  <a:cubicBezTo>
                    <a:pt x="1199" y="2120"/>
                    <a:pt x="1198" y="2120"/>
                    <a:pt x="1197" y="2120"/>
                  </a:cubicBezTo>
                  <a:cubicBezTo>
                    <a:pt x="737" y="2120"/>
                    <a:pt x="352" y="1705"/>
                    <a:pt x="352" y="1208"/>
                  </a:cubicBezTo>
                  <a:cubicBezTo>
                    <a:pt x="352" y="717"/>
                    <a:pt x="737" y="301"/>
                    <a:pt x="1197" y="301"/>
                  </a:cubicBezTo>
                  <a:close/>
                  <a:moveTo>
                    <a:pt x="1197" y="1"/>
                  </a:moveTo>
                  <a:cubicBezTo>
                    <a:pt x="549" y="1"/>
                    <a:pt x="0" y="551"/>
                    <a:pt x="0" y="1208"/>
                  </a:cubicBezTo>
                  <a:cubicBezTo>
                    <a:pt x="0" y="1866"/>
                    <a:pt x="549" y="2420"/>
                    <a:pt x="1197" y="2420"/>
                  </a:cubicBezTo>
                  <a:cubicBezTo>
                    <a:pt x="1846" y="2420"/>
                    <a:pt x="2392" y="1865"/>
                    <a:pt x="2392" y="1208"/>
                  </a:cubicBezTo>
                  <a:cubicBezTo>
                    <a:pt x="2392" y="551"/>
                    <a:pt x="1846"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6;p49"/>
            <p:cNvSpPr/>
            <p:nvPr/>
          </p:nvSpPr>
          <p:spPr>
            <a:xfrm>
              <a:off x="7373113" y="2838607"/>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6"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7;p49"/>
            <p:cNvSpPr/>
            <p:nvPr/>
          </p:nvSpPr>
          <p:spPr>
            <a:xfrm>
              <a:off x="7401758" y="2838644"/>
              <a:ext cx="40911" cy="44201"/>
            </a:xfrm>
            <a:custGeom>
              <a:avLst/>
              <a:gdLst/>
              <a:ahLst/>
              <a:cxnLst/>
              <a:rect l="l" t="t" r="r" b="b"/>
              <a:pathLst>
                <a:path w="2238" h="2418" extrusionOk="0">
                  <a:moveTo>
                    <a:pt x="1153" y="299"/>
                  </a:moveTo>
                  <a:cubicBezTo>
                    <a:pt x="1614" y="299"/>
                    <a:pt x="1859" y="621"/>
                    <a:pt x="1904" y="1037"/>
                  </a:cubicBezTo>
                  <a:lnTo>
                    <a:pt x="350" y="1037"/>
                  </a:lnTo>
                  <a:cubicBezTo>
                    <a:pt x="413" y="589"/>
                    <a:pt x="742" y="299"/>
                    <a:pt x="1153" y="299"/>
                  </a:cubicBezTo>
                  <a:close/>
                  <a:moveTo>
                    <a:pt x="1140" y="1"/>
                  </a:moveTo>
                  <a:cubicBezTo>
                    <a:pt x="519" y="1"/>
                    <a:pt x="0" y="514"/>
                    <a:pt x="0" y="1203"/>
                  </a:cubicBezTo>
                  <a:cubicBezTo>
                    <a:pt x="0" y="1914"/>
                    <a:pt x="554" y="2418"/>
                    <a:pt x="1172" y="2418"/>
                  </a:cubicBezTo>
                  <a:cubicBezTo>
                    <a:pt x="1494" y="2418"/>
                    <a:pt x="1901" y="2281"/>
                    <a:pt x="2102" y="2061"/>
                  </a:cubicBezTo>
                  <a:lnTo>
                    <a:pt x="1896" y="1842"/>
                  </a:lnTo>
                  <a:cubicBezTo>
                    <a:pt x="1753" y="1998"/>
                    <a:pt x="1440" y="2120"/>
                    <a:pt x="1168" y="2120"/>
                  </a:cubicBezTo>
                  <a:cubicBezTo>
                    <a:pt x="712" y="2120"/>
                    <a:pt x="394" y="1788"/>
                    <a:pt x="345" y="1337"/>
                  </a:cubicBezTo>
                  <a:lnTo>
                    <a:pt x="2237" y="1337"/>
                  </a:lnTo>
                  <a:cubicBezTo>
                    <a:pt x="2237" y="527"/>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8;p49"/>
            <p:cNvSpPr/>
            <p:nvPr/>
          </p:nvSpPr>
          <p:spPr>
            <a:xfrm>
              <a:off x="7452649" y="2838607"/>
              <a:ext cx="60726" cy="43287"/>
            </a:xfrm>
            <a:custGeom>
              <a:avLst/>
              <a:gdLst/>
              <a:ahLst/>
              <a:cxnLst/>
              <a:rect l="l" t="t" r="r" b="b"/>
              <a:pathLst>
                <a:path w="3322" h="2368" extrusionOk="0">
                  <a:moveTo>
                    <a:pt x="1006" y="1"/>
                  </a:moveTo>
                  <a:cubicBezTo>
                    <a:pt x="702" y="1"/>
                    <a:pt x="451" y="154"/>
                    <a:pt x="335" y="395"/>
                  </a:cubicBezTo>
                  <a:lnTo>
                    <a:pt x="335" y="55"/>
                  </a:lnTo>
                  <a:lnTo>
                    <a:pt x="0" y="55"/>
                  </a:lnTo>
                  <a:lnTo>
                    <a:pt x="0" y="2367"/>
                  </a:lnTo>
                  <a:lnTo>
                    <a:pt x="335" y="2367"/>
                  </a:lnTo>
                  <a:lnTo>
                    <a:pt x="335" y="895"/>
                  </a:lnTo>
                  <a:cubicBezTo>
                    <a:pt x="335" y="546"/>
                    <a:pt x="595" y="301"/>
                    <a:pt x="962" y="301"/>
                  </a:cubicBezTo>
                  <a:cubicBezTo>
                    <a:pt x="1274" y="301"/>
                    <a:pt x="1493" y="565"/>
                    <a:pt x="1493" y="940"/>
                  </a:cubicBezTo>
                  <a:lnTo>
                    <a:pt x="1493" y="2367"/>
                  </a:lnTo>
                  <a:lnTo>
                    <a:pt x="1829" y="2367"/>
                  </a:lnTo>
                  <a:lnTo>
                    <a:pt x="1829" y="895"/>
                  </a:lnTo>
                  <a:cubicBezTo>
                    <a:pt x="1829" y="546"/>
                    <a:pt x="2087" y="301"/>
                    <a:pt x="2454" y="301"/>
                  </a:cubicBezTo>
                  <a:cubicBezTo>
                    <a:pt x="2768" y="301"/>
                    <a:pt x="2986" y="565"/>
                    <a:pt x="2986" y="940"/>
                  </a:cubicBezTo>
                  <a:lnTo>
                    <a:pt x="2986" y="2367"/>
                  </a:lnTo>
                  <a:lnTo>
                    <a:pt x="3321" y="2367"/>
                  </a:lnTo>
                  <a:lnTo>
                    <a:pt x="3321" y="895"/>
                  </a:lnTo>
                  <a:cubicBezTo>
                    <a:pt x="3321" y="372"/>
                    <a:pt x="2982" y="1"/>
                    <a:pt x="2499" y="1"/>
                  </a:cubicBezTo>
                  <a:cubicBezTo>
                    <a:pt x="2151" y="1"/>
                    <a:pt x="1846" y="194"/>
                    <a:pt x="1752" y="494"/>
                  </a:cubicBezTo>
                  <a:cubicBezTo>
                    <a:pt x="1628" y="194"/>
                    <a:pt x="1354" y="1"/>
                    <a:pt x="1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9;p49"/>
            <p:cNvSpPr/>
            <p:nvPr/>
          </p:nvSpPr>
          <p:spPr>
            <a:xfrm>
              <a:off x="7548363" y="2823819"/>
              <a:ext cx="9451" cy="58076"/>
            </a:xfrm>
            <a:custGeom>
              <a:avLst/>
              <a:gdLst/>
              <a:ahLst/>
              <a:cxnLst/>
              <a:rect l="l" t="t" r="r" b="b"/>
              <a:pathLst>
                <a:path w="517" h="3177" extrusionOk="0">
                  <a:moveTo>
                    <a:pt x="223" y="0"/>
                  </a:moveTo>
                  <a:cubicBezTo>
                    <a:pt x="110" y="0"/>
                    <a:pt x="1" y="88"/>
                    <a:pt x="0" y="220"/>
                  </a:cubicBezTo>
                  <a:cubicBezTo>
                    <a:pt x="0" y="344"/>
                    <a:pt x="101" y="443"/>
                    <a:pt x="223" y="443"/>
                  </a:cubicBezTo>
                  <a:cubicBezTo>
                    <a:pt x="419" y="442"/>
                    <a:pt x="517" y="204"/>
                    <a:pt x="378" y="65"/>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p49"/>
            <p:cNvSpPr/>
            <p:nvPr/>
          </p:nvSpPr>
          <p:spPr>
            <a:xfrm>
              <a:off x="7568343" y="2838607"/>
              <a:ext cx="40965" cy="57326"/>
            </a:xfrm>
            <a:custGeom>
              <a:avLst/>
              <a:gdLst/>
              <a:ahLst/>
              <a:cxnLst/>
              <a:rect l="l" t="t" r="r" b="b"/>
              <a:pathLst>
                <a:path w="2241" h="3136" extrusionOk="0">
                  <a:moveTo>
                    <a:pt x="1114" y="301"/>
                  </a:moveTo>
                  <a:cubicBezTo>
                    <a:pt x="1567" y="301"/>
                    <a:pt x="1887" y="675"/>
                    <a:pt x="1887" y="1208"/>
                  </a:cubicBezTo>
                  <a:lnTo>
                    <a:pt x="1889" y="1208"/>
                  </a:lnTo>
                  <a:cubicBezTo>
                    <a:pt x="1889" y="1739"/>
                    <a:pt x="1568" y="2120"/>
                    <a:pt x="1117" y="2120"/>
                  </a:cubicBezTo>
                  <a:cubicBezTo>
                    <a:pt x="1116" y="2120"/>
                    <a:pt x="1115" y="2120"/>
                    <a:pt x="1114" y="2120"/>
                  </a:cubicBezTo>
                  <a:cubicBezTo>
                    <a:pt x="659" y="2120"/>
                    <a:pt x="337" y="1740"/>
                    <a:pt x="337" y="1208"/>
                  </a:cubicBezTo>
                  <a:cubicBezTo>
                    <a:pt x="337" y="675"/>
                    <a:pt x="659" y="301"/>
                    <a:pt x="1114" y="301"/>
                  </a:cubicBezTo>
                  <a:close/>
                  <a:moveTo>
                    <a:pt x="1177" y="1"/>
                  </a:moveTo>
                  <a:cubicBezTo>
                    <a:pt x="806" y="1"/>
                    <a:pt x="511" y="184"/>
                    <a:pt x="336" y="489"/>
                  </a:cubicBezTo>
                  <a:lnTo>
                    <a:pt x="336" y="55"/>
                  </a:lnTo>
                  <a:lnTo>
                    <a:pt x="1" y="55"/>
                  </a:lnTo>
                  <a:lnTo>
                    <a:pt x="1" y="3136"/>
                  </a:lnTo>
                  <a:lnTo>
                    <a:pt x="336" y="3136"/>
                  </a:lnTo>
                  <a:lnTo>
                    <a:pt x="336" y="1932"/>
                  </a:lnTo>
                  <a:cubicBezTo>
                    <a:pt x="511" y="2236"/>
                    <a:pt x="806" y="2420"/>
                    <a:pt x="1177" y="2420"/>
                  </a:cubicBezTo>
                  <a:cubicBezTo>
                    <a:pt x="1785" y="2420"/>
                    <a:pt x="2241" y="1919"/>
                    <a:pt x="2241" y="1208"/>
                  </a:cubicBezTo>
                  <a:cubicBezTo>
                    <a:pt x="2241" y="502"/>
                    <a:pt x="1787"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1;p49"/>
            <p:cNvSpPr/>
            <p:nvPr/>
          </p:nvSpPr>
          <p:spPr>
            <a:xfrm>
              <a:off x="7617370" y="2838607"/>
              <a:ext cx="32922" cy="44219"/>
            </a:xfrm>
            <a:custGeom>
              <a:avLst/>
              <a:gdLst/>
              <a:ahLst/>
              <a:cxnLst/>
              <a:rect l="l" t="t" r="r" b="b"/>
              <a:pathLst>
                <a:path w="1801" h="2419" extrusionOk="0">
                  <a:moveTo>
                    <a:pt x="921" y="1"/>
                  </a:moveTo>
                  <a:cubicBezTo>
                    <a:pt x="461" y="1"/>
                    <a:pt x="112" y="259"/>
                    <a:pt x="112" y="680"/>
                  </a:cubicBezTo>
                  <a:cubicBezTo>
                    <a:pt x="112" y="1012"/>
                    <a:pt x="327" y="1178"/>
                    <a:pt x="885" y="1339"/>
                  </a:cubicBezTo>
                  <a:cubicBezTo>
                    <a:pt x="1198" y="1428"/>
                    <a:pt x="1466" y="1508"/>
                    <a:pt x="1466" y="1758"/>
                  </a:cubicBezTo>
                  <a:cubicBezTo>
                    <a:pt x="1466" y="1978"/>
                    <a:pt x="1262" y="2122"/>
                    <a:pt x="957" y="2122"/>
                  </a:cubicBezTo>
                  <a:cubicBezTo>
                    <a:pt x="702" y="2122"/>
                    <a:pt x="439" y="2023"/>
                    <a:pt x="174" y="1830"/>
                  </a:cubicBezTo>
                  <a:lnTo>
                    <a:pt x="1" y="2075"/>
                  </a:lnTo>
                  <a:cubicBezTo>
                    <a:pt x="276" y="2299"/>
                    <a:pt x="630" y="2418"/>
                    <a:pt x="951" y="2418"/>
                  </a:cubicBezTo>
                  <a:cubicBezTo>
                    <a:pt x="953" y="2418"/>
                    <a:pt x="955" y="2418"/>
                    <a:pt x="957" y="2418"/>
                  </a:cubicBezTo>
                  <a:cubicBezTo>
                    <a:pt x="1434" y="2418"/>
                    <a:pt x="1801" y="2145"/>
                    <a:pt x="1801" y="1720"/>
                  </a:cubicBezTo>
                  <a:cubicBezTo>
                    <a:pt x="1801" y="1281"/>
                    <a:pt x="1416" y="1157"/>
                    <a:pt x="1045" y="1041"/>
                  </a:cubicBezTo>
                  <a:cubicBezTo>
                    <a:pt x="618" y="902"/>
                    <a:pt x="447" y="840"/>
                    <a:pt x="447" y="639"/>
                  </a:cubicBezTo>
                  <a:cubicBezTo>
                    <a:pt x="447" y="416"/>
                    <a:pt x="662" y="299"/>
                    <a:pt x="921" y="299"/>
                  </a:cubicBezTo>
                  <a:cubicBezTo>
                    <a:pt x="1126" y="299"/>
                    <a:pt x="1354" y="371"/>
                    <a:pt x="1587" y="519"/>
                  </a:cubicBezTo>
                  <a:lnTo>
                    <a:pt x="1748" y="259"/>
                  </a:lnTo>
                  <a:cubicBezTo>
                    <a:pt x="1502" y="100"/>
                    <a:pt x="1208"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2;p49"/>
            <p:cNvSpPr/>
            <p:nvPr/>
          </p:nvSpPr>
          <p:spPr>
            <a:xfrm>
              <a:off x="7660420" y="2839613"/>
              <a:ext cx="35902" cy="43232"/>
            </a:xfrm>
            <a:custGeom>
              <a:avLst/>
              <a:gdLst/>
              <a:ahLst/>
              <a:cxnLst/>
              <a:rect l="l" t="t" r="r" b="b"/>
              <a:pathLst>
                <a:path w="1964" h="2365" extrusionOk="0">
                  <a:moveTo>
                    <a:pt x="0" y="0"/>
                  </a:moveTo>
                  <a:lnTo>
                    <a:pt x="0" y="1472"/>
                  </a:lnTo>
                  <a:cubicBezTo>
                    <a:pt x="0" y="1993"/>
                    <a:pt x="358" y="2365"/>
                    <a:pt x="866" y="2365"/>
                  </a:cubicBezTo>
                  <a:cubicBezTo>
                    <a:pt x="1193" y="2365"/>
                    <a:pt x="1493" y="2186"/>
                    <a:pt x="1627" y="1941"/>
                  </a:cubicBezTo>
                  <a:lnTo>
                    <a:pt x="1627" y="2312"/>
                  </a:lnTo>
                  <a:lnTo>
                    <a:pt x="1963" y="2312"/>
                  </a:lnTo>
                  <a:lnTo>
                    <a:pt x="1963" y="0"/>
                  </a:lnTo>
                  <a:lnTo>
                    <a:pt x="1627" y="0"/>
                  </a:lnTo>
                  <a:lnTo>
                    <a:pt x="1627" y="1472"/>
                  </a:lnTo>
                  <a:cubicBezTo>
                    <a:pt x="1627" y="1792"/>
                    <a:pt x="1300" y="2067"/>
                    <a:pt x="911" y="2067"/>
                  </a:cubicBezTo>
                  <a:cubicBezTo>
                    <a:pt x="571" y="2067"/>
                    <a:pt x="335" y="1802"/>
                    <a:pt x="335" y="1427"/>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p49"/>
            <p:cNvSpPr/>
            <p:nvPr/>
          </p:nvSpPr>
          <p:spPr>
            <a:xfrm>
              <a:off x="7708770" y="2838607"/>
              <a:ext cx="60726" cy="43287"/>
            </a:xfrm>
            <a:custGeom>
              <a:avLst/>
              <a:gdLst/>
              <a:ahLst/>
              <a:cxnLst/>
              <a:rect l="l" t="t" r="r" b="b"/>
              <a:pathLst>
                <a:path w="3322" h="2368" extrusionOk="0">
                  <a:moveTo>
                    <a:pt x="1005" y="1"/>
                  </a:moveTo>
                  <a:cubicBezTo>
                    <a:pt x="702" y="1"/>
                    <a:pt x="452" y="154"/>
                    <a:pt x="335" y="395"/>
                  </a:cubicBezTo>
                  <a:lnTo>
                    <a:pt x="335" y="55"/>
                  </a:lnTo>
                  <a:lnTo>
                    <a:pt x="1" y="55"/>
                  </a:lnTo>
                  <a:lnTo>
                    <a:pt x="1" y="2367"/>
                  </a:lnTo>
                  <a:lnTo>
                    <a:pt x="335" y="2367"/>
                  </a:lnTo>
                  <a:lnTo>
                    <a:pt x="335" y="895"/>
                  </a:lnTo>
                  <a:cubicBezTo>
                    <a:pt x="335" y="546"/>
                    <a:pt x="594" y="301"/>
                    <a:pt x="960" y="301"/>
                  </a:cubicBezTo>
                  <a:cubicBezTo>
                    <a:pt x="1273" y="301"/>
                    <a:pt x="1493" y="565"/>
                    <a:pt x="1493" y="940"/>
                  </a:cubicBezTo>
                  <a:lnTo>
                    <a:pt x="1493" y="2367"/>
                  </a:lnTo>
                  <a:lnTo>
                    <a:pt x="1828" y="2367"/>
                  </a:lnTo>
                  <a:lnTo>
                    <a:pt x="1828" y="895"/>
                  </a:lnTo>
                  <a:cubicBezTo>
                    <a:pt x="1828" y="546"/>
                    <a:pt x="2088" y="301"/>
                    <a:pt x="2454" y="301"/>
                  </a:cubicBezTo>
                  <a:cubicBezTo>
                    <a:pt x="2767" y="301"/>
                    <a:pt x="2987" y="565"/>
                    <a:pt x="2987" y="940"/>
                  </a:cubicBezTo>
                  <a:lnTo>
                    <a:pt x="2987" y="2367"/>
                  </a:lnTo>
                  <a:lnTo>
                    <a:pt x="3322" y="2367"/>
                  </a:lnTo>
                  <a:lnTo>
                    <a:pt x="3322" y="895"/>
                  </a:lnTo>
                  <a:cubicBezTo>
                    <a:pt x="3322" y="372"/>
                    <a:pt x="2982" y="1"/>
                    <a:pt x="2499" y="1"/>
                  </a:cubicBezTo>
                  <a:cubicBezTo>
                    <a:pt x="2151" y="1"/>
                    <a:pt x="1845" y="194"/>
                    <a:pt x="1753" y="494"/>
                  </a:cubicBezTo>
                  <a:cubicBezTo>
                    <a:pt x="1627" y="194"/>
                    <a:pt x="1354" y="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4;p49"/>
            <p:cNvSpPr/>
            <p:nvPr/>
          </p:nvSpPr>
          <p:spPr>
            <a:xfrm>
              <a:off x="7803716" y="2824751"/>
              <a:ext cx="40984" cy="58094"/>
            </a:xfrm>
            <a:custGeom>
              <a:avLst/>
              <a:gdLst/>
              <a:ahLst/>
              <a:cxnLst/>
              <a:rect l="l" t="t" r="r" b="b"/>
              <a:pathLst>
                <a:path w="2242" h="3178" extrusionOk="0">
                  <a:moveTo>
                    <a:pt x="1128" y="1059"/>
                  </a:moveTo>
                  <a:cubicBezTo>
                    <a:pt x="1584" y="1059"/>
                    <a:pt x="1906" y="1435"/>
                    <a:pt x="1906" y="1966"/>
                  </a:cubicBezTo>
                  <a:cubicBezTo>
                    <a:pt x="1906" y="2498"/>
                    <a:pt x="1584" y="2880"/>
                    <a:pt x="1128" y="2880"/>
                  </a:cubicBezTo>
                  <a:cubicBezTo>
                    <a:pt x="677" y="2880"/>
                    <a:pt x="355" y="2498"/>
                    <a:pt x="355" y="1966"/>
                  </a:cubicBezTo>
                  <a:cubicBezTo>
                    <a:pt x="355" y="1435"/>
                    <a:pt x="677" y="1059"/>
                    <a:pt x="1128" y="1059"/>
                  </a:cubicBezTo>
                  <a:close/>
                  <a:moveTo>
                    <a:pt x="1906" y="0"/>
                  </a:moveTo>
                  <a:lnTo>
                    <a:pt x="1906" y="1247"/>
                  </a:lnTo>
                  <a:cubicBezTo>
                    <a:pt x="1731" y="942"/>
                    <a:pt x="1436" y="759"/>
                    <a:pt x="1066" y="759"/>
                  </a:cubicBezTo>
                  <a:cubicBezTo>
                    <a:pt x="457" y="759"/>
                    <a:pt x="1" y="1260"/>
                    <a:pt x="1" y="1966"/>
                  </a:cubicBezTo>
                  <a:cubicBezTo>
                    <a:pt x="1" y="2677"/>
                    <a:pt x="457" y="3178"/>
                    <a:pt x="1066" y="3178"/>
                  </a:cubicBezTo>
                  <a:cubicBezTo>
                    <a:pt x="1436" y="3178"/>
                    <a:pt x="1731" y="2994"/>
                    <a:pt x="1906" y="2691"/>
                  </a:cubicBezTo>
                  <a:lnTo>
                    <a:pt x="1906" y="3125"/>
                  </a:lnTo>
                  <a:lnTo>
                    <a:pt x="2241" y="3125"/>
                  </a:lnTo>
                  <a:lnTo>
                    <a:pt x="2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5;p49"/>
            <p:cNvSpPr/>
            <p:nvPr/>
          </p:nvSpPr>
          <p:spPr>
            <a:xfrm>
              <a:off x="7855339" y="2838607"/>
              <a:ext cx="43744" cy="44238"/>
            </a:xfrm>
            <a:custGeom>
              <a:avLst/>
              <a:gdLst/>
              <a:ahLst/>
              <a:cxnLst/>
              <a:rect l="l" t="t" r="r" b="b"/>
              <a:pathLst>
                <a:path w="2393" h="2420" extrusionOk="0">
                  <a:moveTo>
                    <a:pt x="1200" y="301"/>
                  </a:moveTo>
                  <a:cubicBezTo>
                    <a:pt x="1656" y="301"/>
                    <a:pt x="2040" y="717"/>
                    <a:pt x="2040" y="1208"/>
                  </a:cubicBezTo>
                  <a:cubicBezTo>
                    <a:pt x="2040" y="1704"/>
                    <a:pt x="1657" y="2120"/>
                    <a:pt x="1202" y="2120"/>
                  </a:cubicBezTo>
                  <a:cubicBezTo>
                    <a:pt x="1201" y="2120"/>
                    <a:pt x="1200" y="2120"/>
                    <a:pt x="1200" y="2120"/>
                  </a:cubicBezTo>
                  <a:cubicBezTo>
                    <a:pt x="739" y="2120"/>
                    <a:pt x="353" y="1705"/>
                    <a:pt x="353" y="1208"/>
                  </a:cubicBezTo>
                  <a:cubicBezTo>
                    <a:pt x="353" y="717"/>
                    <a:pt x="739" y="301"/>
                    <a:pt x="1200" y="301"/>
                  </a:cubicBezTo>
                  <a:close/>
                  <a:moveTo>
                    <a:pt x="1200" y="1"/>
                  </a:moveTo>
                  <a:cubicBezTo>
                    <a:pt x="551" y="1"/>
                    <a:pt x="1" y="551"/>
                    <a:pt x="1" y="1208"/>
                  </a:cubicBezTo>
                  <a:cubicBezTo>
                    <a:pt x="1" y="1866"/>
                    <a:pt x="551" y="2420"/>
                    <a:pt x="1200" y="2420"/>
                  </a:cubicBezTo>
                  <a:cubicBezTo>
                    <a:pt x="1847" y="2420"/>
                    <a:pt x="2392" y="1865"/>
                    <a:pt x="2392" y="1208"/>
                  </a:cubicBezTo>
                  <a:cubicBezTo>
                    <a:pt x="2392" y="551"/>
                    <a:pt x="1847" y="1"/>
                    <a:pt x="1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6;p49"/>
            <p:cNvSpPr/>
            <p:nvPr/>
          </p:nvSpPr>
          <p:spPr>
            <a:xfrm>
              <a:off x="7909174" y="2824751"/>
              <a:ext cx="6142" cy="57143"/>
            </a:xfrm>
            <a:custGeom>
              <a:avLst/>
              <a:gdLst/>
              <a:ahLst/>
              <a:cxnLst/>
              <a:rect l="l" t="t" r="r" b="b"/>
              <a:pathLst>
                <a:path w="336" h="3126" extrusionOk="0">
                  <a:moveTo>
                    <a:pt x="0" y="0"/>
                  </a:moveTo>
                  <a:lnTo>
                    <a:pt x="0" y="3125"/>
                  </a:lnTo>
                  <a:lnTo>
                    <a:pt x="335" y="3125"/>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7;p49"/>
            <p:cNvSpPr/>
            <p:nvPr/>
          </p:nvSpPr>
          <p:spPr>
            <a:xfrm>
              <a:off x="7925406" y="2838607"/>
              <a:ext cx="43726" cy="44238"/>
            </a:xfrm>
            <a:custGeom>
              <a:avLst/>
              <a:gdLst/>
              <a:ahLst/>
              <a:cxnLst/>
              <a:rect l="l" t="t" r="r" b="b"/>
              <a:pathLst>
                <a:path w="2392" h="2420" extrusionOk="0">
                  <a:moveTo>
                    <a:pt x="1199" y="301"/>
                  </a:moveTo>
                  <a:cubicBezTo>
                    <a:pt x="1655" y="301"/>
                    <a:pt x="2040" y="717"/>
                    <a:pt x="2040" y="1208"/>
                  </a:cubicBezTo>
                  <a:cubicBezTo>
                    <a:pt x="2040" y="1704"/>
                    <a:pt x="1657" y="2120"/>
                    <a:pt x="1202" y="2120"/>
                  </a:cubicBezTo>
                  <a:cubicBezTo>
                    <a:pt x="1201" y="2120"/>
                    <a:pt x="1200" y="2120"/>
                    <a:pt x="1199" y="2120"/>
                  </a:cubicBezTo>
                  <a:cubicBezTo>
                    <a:pt x="739" y="2120"/>
                    <a:pt x="354" y="1705"/>
                    <a:pt x="354" y="1208"/>
                  </a:cubicBezTo>
                  <a:cubicBezTo>
                    <a:pt x="354" y="717"/>
                    <a:pt x="739" y="301"/>
                    <a:pt x="1199" y="301"/>
                  </a:cubicBezTo>
                  <a:close/>
                  <a:moveTo>
                    <a:pt x="1199" y="1"/>
                  </a:moveTo>
                  <a:cubicBezTo>
                    <a:pt x="551" y="1"/>
                    <a:pt x="0" y="551"/>
                    <a:pt x="0" y="1208"/>
                  </a:cubicBezTo>
                  <a:cubicBezTo>
                    <a:pt x="0" y="1866"/>
                    <a:pt x="551" y="2420"/>
                    <a:pt x="1199" y="2420"/>
                  </a:cubicBezTo>
                  <a:cubicBezTo>
                    <a:pt x="1847" y="2420"/>
                    <a:pt x="2392" y="1865"/>
                    <a:pt x="2392" y="1208"/>
                  </a:cubicBezTo>
                  <a:cubicBezTo>
                    <a:pt x="2392" y="551"/>
                    <a:pt x="1847"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38;p49"/>
            <p:cNvSpPr/>
            <p:nvPr/>
          </p:nvSpPr>
          <p:spPr>
            <a:xfrm>
              <a:off x="7979826" y="2838607"/>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5"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39;p49"/>
            <p:cNvSpPr/>
            <p:nvPr/>
          </p:nvSpPr>
          <p:spPr>
            <a:xfrm>
              <a:off x="8010500" y="2874052"/>
              <a:ext cx="8866" cy="8793"/>
            </a:xfrm>
            <a:custGeom>
              <a:avLst/>
              <a:gdLst/>
              <a:ahLst/>
              <a:cxnLst/>
              <a:rect l="l" t="t" r="r" b="b"/>
              <a:pathLst>
                <a:path w="485" h="481" extrusionOk="0">
                  <a:moveTo>
                    <a:pt x="242" y="1"/>
                  </a:moveTo>
                  <a:cubicBezTo>
                    <a:pt x="113" y="1"/>
                    <a:pt x="4" y="104"/>
                    <a:pt x="1" y="235"/>
                  </a:cubicBezTo>
                  <a:cubicBezTo>
                    <a:pt x="1" y="371"/>
                    <a:pt x="111" y="481"/>
                    <a:pt x="247" y="481"/>
                  </a:cubicBezTo>
                  <a:cubicBezTo>
                    <a:pt x="377" y="481"/>
                    <a:pt x="484" y="369"/>
                    <a:pt x="484" y="235"/>
                  </a:cubicBezTo>
                  <a:cubicBezTo>
                    <a:pt x="479" y="104"/>
                    <a:pt x="372"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40;p49"/>
            <p:cNvSpPr/>
            <p:nvPr/>
          </p:nvSpPr>
          <p:spPr>
            <a:xfrm>
              <a:off x="7275041" y="3195963"/>
              <a:ext cx="37017" cy="56174"/>
            </a:xfrm>
            <a:custGeom>
              <a:avLst/>
              <a:gdLst/>
              <a:ahLst/>
              <a:cxnLst/>
              <a:rect l="l" t="t" r="r" b="b"/>
              <a:pathLst>
                <a:path w="2025" h="3073"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41;p49"/>
            <p:cNvSpPr/>
            <p:nvPr/>
          </p:nvSpPr>
          <p:spPr>
            <a:xfrm>
              <a:off x="7318730" y="3208869"/>
              <a:ext cx="43726" cy="44238"/>
            </a:xfrm>
            <a:custGeom>
              <a:avLst/>
              <a:gdLst/>
              <a:ahLst/>
              <a:cxnLst/>
              <a:rect l="l" t="t" r="r" b="b"/>
              <a:pathLst>
                <a:path w="2392" h="2420" extrusionOk="0">
                  <a:moveTo>
                    <a:pt x="1197" y="301"/>
                  </a:moveTo>
                  <a:cubicBezTo>
                    <a:pt x="1653" y="301"/>
                    <a:pt x="2038" y="717"/>
                    <a:pt x="2038" y="1208"/>
                  </a:cubicBezTo>
                  <a:cubicBezTo>
                    <a:pt x="2038" y="1705"/>
                    <a:pt x="1653" y="2121"/>
                    <a:pt x="1197" y="2121"/>
                  </a:cubicBezTo>
                  <a:cubicBezTo>
                    <a:pt x="737" y="2121"/>
                    <a:pt x="352" y="1705"/>
                    <a:pt x="352" y="1208"/>
                  </a:cubicBezTo>
                  <a:cubicBezTo>
                    <a:pt x="352" y="717"/>
                    <a:pt x="737" y="301"/>
                    <a:pt x="1197" y="301"/>
                  </a:cubicBezTo>
                  <a:close/>
                  <a:moveTo>
                    <a:pt x="1197" y="1"/>
                  </a:moveTo>
                  <a:cubicBezTo>
                    <a:pt x="549" y="1"/>
                    <a:pt x="0" y="551"/>
                    <a:pt x="0" y="1208"/>
                  </a:cubicBezTo>
                  <a:cubicBezTo>
                    <a:pt x="0" y="1866"/>
                    <a:pt x="549" y="2420"/>
                    <a:pt x="1197" y="2420"/>
                  </a:cubicBezTo>
                  <a:cubicBezTo>
                    <a:pt x="1846" y="2420"/>
                    <a:pt x="2392" y="1865"/>
                    <a:pt x="2392" y="1208"/>
                  </a:cubicBezTo>
                  <a:cubicBezTo>
                    <a:pt x="2392" y="551"/>
                    <a:pt x="1846"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42;p49"/>
            <p:cNvSpPr/>
            <p:nvPr/>
          </p:nvSpPr>
          <p:spPr>
            <a:xfrm>
              <a:off x="7373113" y="3208869"/>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6"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43;p49"/>
            <p:cNvSpPr/>
            <p:nvPr/>
          </p:nvSpPr>
          <p:spPr>
            <a:xfrm>
              <a:off x="7401758" y="3208869"/>
              <a:ext cx="40911" cy="44238"/>
            </a:xfrm>
            <a:custGeom>
              <a:avLst/>
              <a:gdLst/>
              <a:ahLst/>
              <a:cxnLst/>
              <a:rect l="l" t="t" r="r" b="b"/>
              <a:pathLst>
                <a:path w="2238" h="2420" extrusionOk="0">
                  <a:moveTo>
                    <a:pt x="1153" y="301"/>
                  </a:moveTo>
                  <a:cubicBezTo>
                    <a:pt x="1614" y="301"/>
                    <a:pt x="1859" y="623"/>
                    <a:pt x="1904" y="1039"/>
                  </a:cubicBezTo>
                  <a:lnTo>
                    <a:pt x="350" y="1039"/>
                  </a:lnTo>
                  <a:cubicBezTo>
                    <a:pt x="413" y="591"/>
                    <a:pt x="742" y="301"/>
                    <a:pt x="1153" y="301"/>
                  </a:cubicBezTo>
                  <a:close/>
                  <a:moveTo>
                    <a:pt x="1140" y="1"/>
                  </a:moveTo>
                  <a:cubicBezTo>
                    <a:pt x="519" y="1"/>
                    <a:pt x="0" y="516"/>
                    <a:pt x="0" y="1205"/>
                  </a:cubicBezTo>
                  <a:cubicBezTo>
                    <a:pt x="0" y="1916"/>
                    <a:pt x="554" y="2420"/>
                    <a:pt x="1172" y="2420"/>
                  </a:cubicBezTo>
                  <a:cubicBezTo>
                    <a:pt x="1494" y="2420"/>
                    <a:pt x="1901" y="2282"/>
                    <a:pt x="2102" y="2062"/>
                  </a:cubicBezTo>
                  <a:lnTo>
                    <a:pt x="1896" y="1844"/>
                  </a:lnTo>
                  <a:cubicBezTo>
                    <a:pt x="1753" y="2000"/>
                    <a:pt x="1440" y="2121"/>
                    <a:pt x="1168" y="2121"/>
                  </a:cubicBezTo>
                  <a:cubicBezTo>
                    <a:pt x="712" y="2121"/>
                    <a:pt x="394" y="1790"/>
                    <a:pt x="345" y="1339"/>
                  </a:cubicBezTo>
                  <a:lnTo>
                    <a:pt x="2237" y="1339"/>
                  </a:lnTo>
                  <a:cubicBezTo>
                    <a:pt x="2237" y="529"/>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44;p49"/>
            <p:cNvSpPr/>
            <p:nvPr/>
          </p:nvSpPr>
          <p:spPr>
            <a:xfrm>
              <a:off x="7452649" y="3208869"/>
              <a:ext cx="60726" cy="43269"/>
            </a:xfrm>
            <a:custGeom>
              <a:avLst/>
              <a:gdLst/>
              <a:ahLst/>
              <a:cxnLst/>
              <a:rect l="l" t="t" r="r" b="b"/>
              <a:pathLst>
                <a:path w="3322" h="2367" extrusionOk="0">
                  <a:moveTo>
                    <a:pt x="1006" y="1"/>
                  </a:moveTo>
                  <a:cubicBezTo>
                    <a:pt x="702" y="1"/>
                    <a:pt x="451" y="154"/>
                    <a:pt x="335" y="395"/>
                  </a:cubicBezTo>
                  <a:lnTo>
                    <a:pt x="335" y="55"/>
                  </a:lnTo>
                  <a:lnTo>
                    <a:pt x="0" y="55"/>
                  </a:lnTo>
                  <a:lnTo>
                    <a:pt x="0" y="2367"/>
                  </a:lnTo>
                  <a:lnTo>
                    <a:pt x="335" y="2367"/>
                  </a:lnTo>
                  <a:lnTo>
                    <a:pt x="335" y="895"/>
                  </a:lnTo>
                  <a:cubicBezTo>
                    <a:pt x="335" y="546"/>
                    <a:pt x="595" y="301"/>
                    <a:pt x="962" y="301"/>
                  </a:cubicBezTo>
                  <a:cubicBezTo>
                    <a:pt x="1274" y="301"/>
                    <a:pt x="1493" y="565"/>
                    <a:pt x="1493" y="940"/>
                  </a:cubicBezTo>
                  <a:lnTo>
                    <a:pt x="1493" y="2367"/>
                  </a:lnTo>
                  <a:lnTo>
                    <a:pt x="1829" y="2367"/>
                  </a:lnTo>
                  <a:lnTo>
                    <a:pt x="1829" y="895"/>
                  </a:lnTo>
                  <a:cubicBezTo>
                    <a:pt x="1829" y="546"/>
                    <a:pt x="2087" y="301"/>
                    <a:pt x="2454" y="301"/>
                  </a:cubicBezTo>
                  <a:cubicBezTo>
                    <a:pt x="2768" y="301"/>
                    <a:pt x="2986" y="565"/>
                    <a:pt x="2986" y="940"/>
                  </a:cubicBezTo>
                  <a:lnTo>
                    <a:pt x="2986" y="2367"/>
                  </a:lnTo>
                  <a:lnTo>
                    <a:pt x="3321" y="2367"/>
                  </a:lnTo>
                  <a:lnTo>
                    <a:pt x="3321" y="895"/>
                  </a:lnTo>
                  <a:cubicBezTo>
                    <a:pt x="3321" y="372"/>
                    <a:pt x="2982" y="1"/>
                    <a:pt x="2499" y="1"/>
                  </a:cubicBezTo>
                  <a:cubicBezTo>
                    <a:pt x="2151" y="1"/>
                    <a:pt x="1846" y="194"/>
                    <a:pt x="1752" y="494"/>
                  </a:cubicBezTo>
                  <a:cubicBezTo>
                    <a:pt x="1628" y="194"/>
                    <a:pt x="1354" y="1"/>
                    <a:pt x="1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45;p49"/>
            <p:cNvSpPr/>
            <p:nvPr/>
          </p:nvSpPr>
          <p:spPr>
            <a:xfrm>
              <a:off x="7548363" y="3194080"/>
              <a:ext cx="9451" cy="58057"/>
            </a:xfrm>
            <a:custGeom>
              <a:avLst/>
              <a:gdLst/>
              <a:ahLst/>
              <a:cxnLst/>
              <a:rect l="l" t="t" r="r" b="b"/>
              <a:pathLst>
                <a:path w="517" h="3176" extrusionOk="0">
                  <a:moveTo>
                    <a:pt x="223" y="0"/>
                  </a:moveTo>
                  <a:cubicBezTo>
                    <a:pt x="110" y="0"/>
                    <a:pt x="1" y="88"/>
                    <a:pt x="0" y="220"/>
                  </a:cubicBezTo>
                  <a:cubicBezTo>
                    <a:pt x="0" y="344"/>
                    <a:pt x="101" y="443"/>
                    <a:pt x="223" y="443"/>
                  </a:cubicBezTo>
                  <a:cubicBezTo>
                    <a:pt x="419" y="442"/>
                    <a:pt x="517" y="204"/>
                    <a:pt x="378" y="65"/>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46;p49"/>
            <p:cNvSpPr/>
            <p:nvPr/>
          </p:nvSpPr>
          <p:spPr>
            <a:xfrm>
              <a:off x="7568343" y="3208869"/>
              <a:ext cx="40965" cy="57326"/>
            </a:xfrm>
            <a:custGeom>
              <a:avLst/>
              <a:gdLst/>
              <a:ahLst/>
              <a:cxnLst/>
              <a:rect l="l" t="t" r="r" b="b"/>
              <a:pathLst>
                <a:path w="2241" h="3136" extrusionOk="0">
                  <a:moveTo>
                    <a:pt x="1114" y="301"/>
                  </a:moveTo>
                  <a:cubicBezTo>
                    <a:pt x="1567" y="301"/>
                    <a:pt x="1887" y="677"/>
                    <a:pt x="1887" y="1208"/>
                  </a:cubicBezTo>
                  <a:lnTo>
                    <a:pt x="1889" y="1208"/>
                  </a:lnTo>
                  <a:cubicBezTo>
                    <a:pt x="1889" y="1740"/>
                    <a:pt x="1567" y="2121"/>
                    <a:pt x="1114" y="2121"/>
                  </a:cubicBezTo>
                  <a:cubicBezTo>
                    <a:pt x="659" y="2121"/>
                    <a:pt x="337" y="1740"/>
                    <a:pt x="337" y="1208"/>
                  </a:cubicBezTo>
                  <a:cubicBezTo>
                    <a:pt x="337" y="677"/>
                    <a:pt x="659" y="301"/>
                    <a:pt x="1114" y="301"/>
                  </a:cubicBezTo>
                  <a:close/>
                  <a:moveTo>
                    <a:pt x="1177" y="1"/>
                  </a:moveTo>
                  <a:cubicBezTo>
                    <a:pt x="806" y="1"/>
                    <a:pt x="511" y="184"/>
                    <a:pt x="336" y="489"/>
                  </a:cubicBezTo>
                  <a:lnTo>
                    <a:pt x="336" y="55"/>
                  </a:lnTo>
                  <a:lnTo>
                    <a:pt x="1" y="55"/>
                  </a:lnTo>
                  <a:lnTo>
                    <a:pt x="1" y="3135"/>
                  </a:lnTo>
                  <a:lnTo>
                    <a:pt x="336" y="3135"/>
                  </a:lnTo>
                  <a:lnTo>
                    <a:pt x="336" y="1933"/>
                  </a:lnTo>
                  <a:cubicBezTo>
                    <a:pt x="511" y="2236"/>
                    <a:pt x="806" y="2420"/>
                    <a:pt x="1177" y="2420"/>
                  </a:cubicBezTo>
                  <a:cubicBezTo>
                    <a:pt x="1785" y="2420"/>
                    <a:pt x="2241" y="1919"/>
                    <a:pt x="2241" y="1208"/>
                  </a:cubicBezTo>
                  <a:cubicBezTo>
                    <a:pt x="2241" y="502"/>
                    <a:pt x="1787"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47;p49"/>
            <p:cNvSpPr/>
            <p:nvPr/>
          </p:nvSpPr>
          <p:spPr>
            <a:xfrm>
              <a:off x="7617370" y="3208869"/>
              <a:ext cx="32922" cy="44238"/>
            </a:xfrm>
            <a:custGeom>
              <a:avLst/>
              <a:gdLst/>
              <a:ahLst/>
              <a:cxnLst/>
              <a:rect l="l" t="t" r="r" b="b"/>
              <a:pathLst>
                <a:path w="1801" h="2420" extrusionOk="0">
                  <a:moveTo>
                    <a:pt x="921" y="1"/>
                  </a:moveTo>
                  <a:cubicBezTo>
                    <a:pt x="461" y="1"/>
                    <a:pt x="112" y="261"/>
                    <a:pt x="112" y="682"/>
                  </a:cubicBezTo>
                  <a:cubicBezTo>
                    <a:pt x="112" y="1012"/>
                    <a:pt x="327" y="1178"/>
                    <a:pt x="885" y="1339"/>
                  </a:cubicBezTo>
                  <a:cubicBezTo>
                    <a:pt x="1198" y="1428"/>
                    <a:pt x="1466" y="1508"/>
                    <a:pt x="1466" y="1758"/>
                  </a:cubicBezTo>
                  <a:cubicBezTo>
                    <a:pt x="1466" y="1978"/>
                    <a:pt x="1262" y="2121"/>
                    <a:pt x="957" y="2121"/>
                  </a:cubicBezTo>
                  <a:cubicBezTo>
                    <a:pt x="702" y="2121"/>
                    <a:pt x="439" y="2023"/>
                    <a:pt x="174" y="1830"/>
                  </a:cubicBezTo>
                  <a:lnTo>
                    <a:pt x="1" y="2075"/>
                  </a:lnTo>
                  <a:cubicBezTo>
                    <a:pt x="278" y="2300"/>
                    <a:pt x="635" y="2420"/>
                    <a:pt x="957" y="2420"/>
                  </a:cubicBezTo>
                  <a:cubicBezTo>
                    <a:pt x="1434" y="2420"/>
                    <a:pt x="1801" y="2145"/>
                    <a:pt x="1801" y="1721"/>
                  </a:cubicBezTo>
                  <a:cubicBezTo>
                    <a:pt x="1801" y="1283"/>
                    <a:pt x="1416" y="1158"/>
                    <a:pt x="1045" y="1042"/>
                  </a:cubicBezTo>
                  <a:cubicBezTo>
                    <a:pt x="618" y="903"/>
                    <a:pt x="447" y="840"/>
                    <a:pt x="447" y="639"/>
                  </a:cubicBezTo>
                  <a:cubicBezTo>
                    <a:pt x="447" y="417"/>
                    <a:pt x="662" y="301"/>
                    <a:pt x="921" y="301"/>
                  </a:cubicBezTo>
                  <a:cubicBezTo>
                    <a:pt x="1126" y="301"/>
                    <a:pt x="1354" y="372"/>
                    <a:pt x="1587" y="519"/>
                  </a:cubicBezTo>
                  <a:lnTo>
                    <a:pt x="1748" y="261"/>
                  </a:lnTo>
                  <a:cubicBezTo>
                    <a:pt x="1502" y="100"/>
                    <a:pt x="1208"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48;p49"/>
            <p:cNvSpPr/>
            <p:nvPr/>
          </p:nvSpPr>
          <p:spPr>
            <a:xfrm>
              <a:off x="7660420" y="3209837"/>
              <a:ext cx="35902" cy="43269"/>
            </a:xfrm>
            <a:custGeom>
              <a:avLst/>
              <a:gdLst/>
              <a:ahLst/>
              <a:cxnLst/>
              <a:rect l="l" t="t" r="r" b="b"/>
              <a:pathLst>
                <a:path w="1964" h="2367" extrusionOk="0">
                  <a:moveTo>
                    <a:pt x="1627" y="1"/>
                  </a:moveTo>
                  <a:lnTo>
                    <a:pt x="1627" y="1472"/>
                  </a:lnTo>
                  <a:cubicBezTo>
                    <a:pt x="1627" y="1794"/>
                    <a:pt x="1300" y="2067"/>
                    <a:pt x="911" y="2067"/>
                  </a:cubicBezTo>
                  <a:cubicBezTo>
                    <a:pt x="571" y="2067"/>
                    <a:pt x="335" y="1802"/>
                    <a:pt x="335" y="1427"/>
                  </a:cubicBezTo>
                  <a:lnTo>
                    <a:pt x="335" y="2"/>
                  </a:lnTo>
                  <a:lnTo>
                    <a:pt x="0" y="2"/>
                  </a:lnTo>
                  <a:lnTo>
                    <a:pt x="0" y="1474"/>
                  </a:lnTo>
                  <a:cubicBezTo>
                    <a:pt x="0" y="1997"/>
                    <a:pt x="358" y="2367"/>
                    <a:pt x="866" y="2367"/>
                  </a:cubicBezTo>
                  <a:cubicBezTo>
                    <a:pt x="1193" y="2367"/>
                    <a:pt x="1493" y="2188"/>
                    <a:pt x="1627" y="1942"/>
                  </a:cubicBezTo>
                  <a:lnTo>
                    <a:pt x="1627" y="2314"/>
                  </a:lnTo>
                  <a:lnTo>
                    <a:pt x="1963" y="2314"/>
                  </a:lnTo>
                  <a:lnTo>
                    <a:pt x="1963" y="2"/>
                  </a:lnTo>
                  <a:lnTo>
                    <a:pt x="1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49;p49"/>
            <p:cNvSpPr/>
            <p:nvPr/>
          </p:nvSpPr>
          <p:spPr>
            <a:xfrm>
              <a:off x="7708770" y="3208869"/>
              <a:ext cx="60726" cy="43269"/>
            </a:xfrm>
            <a:custGeom>
              <a:avLst/>
              <a:gdLst/>
              <a:ahLst/>
              <a:cxnLst/>
              <a:rect l="l" t="t" r="r" b="b"/>
              <a:pathLst>
                <a:path w="3322" h="2367" extrusionOk="0">
                  <a:moveTo>
                    <a:pt x="1005" y="1"/>
                  </a:moveTo>
                  <a:cubicBezTo>
                    <a:pt x="702" y="1"/>
                    <a:pt x="452" y="154"/>
                    <a:pt x="335" y="395"/>
                  </a:cubicBezTo>
                  <a:lnTo>
                    <a:pt x="335" y="55"/>
                  </a:lnTo>
                  <a:lnTo>
                    <a:pt x="1" y="55"/>
                  </a:lnTo>
                  <a:lnTo>
                    <a:pt x="1" y="2367"/>
                  </a:lnTo>
                  <a:lnTo>
                    <a:pt x="335" y="2367"/>
                  </a:lnTo>
                  <a:lnTo>
                    <a:pt x="335" y="895"/>
                  </a:lnTo>
                  <a:cubicBezTo>
                    <a:pt x="335" y="546"/>
                    <a:pt x="594" y="301"/>
                    <a:pt x="960" y="301"/>
                  </a:cubicBezTo>
                  <a:cubicBezTo>
                    <a:pt x="1273" y="301"/>
                    <a:pt x="1493" y="565"/>
                    <a:pt x="1493" y="940"/>
                  </a:cubicBezTo>
                  <a:lnTo>
                    <a:pt x="1493" y="2367"/>
                  </a:lnTo>
                  <a:lnTo>
                    <a:pt x="1828" y="2367"/>
                  </a:lnTo>
                  <a:lnTo>
                    <a:pt x="1828" y="895"/>
                  </a:lnTo>
                  <a:cubicBezTo>
                    <a:pt x="1828" y="546"/>
                    <a:pt x="2088" y="301"/>
                    <a:pt x="2454" y="301"/>
                  </a:cubicBezTo>
                  <a:cubicBezTo>
                    <a:pt x="2767" y="301"/>
                    <a:pt x="2987" y="565"/>
                    <a:pt x="2987" y="940"/>
                  </a:cubicBezTo>
                  <a:lnTo>
                    <a:pt x="2987" y="2367"/>
                  </a:lnTo>
                  <a:lnTo>
                    <a:pt x="3322" y="2367"/>
                  </a:lnTo>
                  <a:lnTo>
                    <a:pt x="3322" y="895"/>
                  </a:lnTo>
                  <a:cubicBezTo>
                    <a:pt x="3322" y="372"/>
                    <a:pt x="2982" y="1"/>
                    <a:pt x="2499" y="1"/>
                  </a:cubicBezTo>
                  <a:cubicBezTo>
                    <a:pt x="2151" y="1"/>
                    <a:pt x="1845" y="194"/>
                    <a:pt x="1753" y="494"/>
                  </a:cubicBezTo>
                  <a:cubicBezTo>
                    <a:pt x="1627" y="194"/>
                    <a:pt x="1354" y="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50;p49"/>
            <p:cNvSpPr/>
            <p:nvPr/>
          </p:nvSpPr>
          <p:spPr>
            <a:xfrm>
              <a:off x="7803716" y="3194994"/>
              <a:ext cx="40984" cy="58112"/>
            </a:xfrm>
            <a:custGeom>
              <a:avLst/>
              <a:gdLst/>
              <a:ahLst/>
              <a:cxnLst/>
              <a:rect l="l" t="t" r="r" b="b"/>
              <a:pathLst>
                <a:path w="2242" h="3179" extrusionOk="0">
                  <a:moveTo>
                    <a:pt x="1128" y="1060"/>
                  </a:moveTo>
                  <a:cubicBezTo>
                    <a:pt x="1584" y="1060"/>
                    <a:pt x="1906" y="1436"/>
                    <a:pt x="1906" y="1967"/>
                  </a:cubicBezTo>
                  <a:cubicBezTo>
                    <a:pt x="1906" y="2499"/>
                    <a:pt x="1584" y="2880"/>
                    <a:pt x="1128" y="2880"/>
                  </a:cubicBezTo>
                  <a:cubicBezTo>
                    <a:pt x="677" y="2880"/>
                    <a:pt x="355" y="2499"/>
                    <a:pt x="355" y="1967"/>
                  </a:cubicBezTo>
                  <a:cubicBezTo>
                    <a:pt x="355" y="1436"/>
                    <a:pt x="677" y="1060"/>
                    <a:pt x="1128" y="1060"/>
                  </a:cubicBezTo>
                  <a:close/>
                  <a:moveTo>
                    <a:pt x="1906" y="1"/>
                  </a:moveTo>
                  <a:lnTo>
                    <a:pt x="1906" y="1248"/>
                  </a:lnTo>
                  <a:cubicBezTo>
                    <a:pt x="1731" y="943"/>
                    <a:pt x="1436" y="760"/>
                    <a:pt x="1066" y="760"/>
                  </a:cubicBezTo>
                  <a:cubicBezTo>
                    <a:pt x="457" y="760"/>
                    <a:pt x="1" y="1261"/>
                    <a:pt x="1" y="1967"/>
                  </a:cubicBezTo>
                  <a:cubicBezTo>
                    <a:pt x="1" y="2678"/>
                    <a:pt x="457" y="3179"/>
                    <a:pt x="1066" y="3179"/>
                  </a:cubicBezTo>
                  <a:cubicBezTo>
                    <a:pt x="1436" y="3179"/>
                    <a:pt x="1731" y="2995"/>
                    <a:pt x="1906" y="2692"/>
                  </a:cubicBezTo>
                  <a:lnTo>
                    <a:pt x="1906" y="3126"/>
                  </a:lnTo>
                  <a:lnTo>
                    <a:pt x="2241" y="3126"/>
                  </a:lnTo>
                  <a:lnTo>
                    <a:pt x="2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51;p49"/>
            <p:cNvSpPr/>
            <p:nvPr/>
          </p:nvSpPr>
          <p:spPr>
            <a:xfrm>
              <a:off x="7855339" y="3208869"/>
              <a:ext cx="43744" cy="44238"/>
            </a:xfrm>
            <a:custGeom>
              <a:avLst/>
              <a:gdLst/>
              <a:ahLst/>
              <a:cxnLst/>
              <a:rect l="l" t="t" r="r" b="b"/>
              <a:pathLst>
                <a:path w="2393" h="2420" extrusionOk="0">
                  <a:moveTo>
                    <a:pt x="1200" y="301"/>
                  </a:moveTo>
                  <a:cubicBezTo>
                    <a:pt x="1656" y="301"/>
                    <a:pt x="2040" y="717"/>
                    <a:pt x="2040" y="1208"/>
                  </a:cubicBezTo>
                  <a:cubicBezTo>
                    <a:pt x="2040" y="1705"/>
                    <a:pt x="1656" y="2121"/>
                    <a:pt x="1200" y="2121"/>
                  </a:cubicBezTo>
                  <a:cubicBezTo>
                    <a:pt x="739" y="2121"/>
                    <a:pt x="353" y="1705"/>
                    <a:pt x="353" y="1208"/>
                  </a:cubicBezTo>
                  <a:cubicBezTo>
                    <a:pt x="353" y="717"/>
                    <a:pt x="739" y="301"/>
                    <a:pt x="1200" y="301"/>
                  </a:cubicBezTo>
                  <a:close/>
                  <a:moveTo>
                    <a:pt x="1200" y="1"/>
                  </a:moveTo>
                  <a:cubicBezTo>
                    <a:pt x="551" y="1"/>
                    <a:pt x="1" y="551"/>
                    <a:pt x="1" y="1208"/>
                  </a:cubicBezTo>
                  <a:cubicBezTo>
                    <a:pt x="1" y="1866"/>
                    <a:pt x="551" y="2420"/>
                    <a:pt x="1200" y="2420"/>
                  </a:cubicBezTo>
                  <a:cubicBezTo>
                    <a:pt x="1847" y="2420"/>
                    <a:pt x="2392" y="1865"/>
                    <a:pt x="2392" y="1208"/>
                  </a:cubicBezTo>
                  <a:cubicBezTo>
                    <a:pt x="2392" y="551"/>
                    <a:pt x="1847" y="1"/>
                    <a:pt x="1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52;p49"/>
            <p:cNvSpPr/>
            <p:nvPr/>
          </p:nvSpPr>
          <p:spPr>
            <a:xfrm>
              <a:off x="7909174" y="3194994"/>
              <a:ext cx="6142" cy="57143"/>
            </a:xfrm>
            <a:custGeom>
              <a:avLst/>
              <a:gdLst/>
              <a:ahLst/>
              <a:cxnLst/>
              <a:rect l="l" t="t" r="r" b="b"/>
              <a:pathLst>
                <a:path w="336" h="3126" extrusionOk="0">
                  <a:moveTo>
                    <a:pt x="0" y="1"/>
                  </a:moveTo>
                  <a:lnTo>
                    <a:pt x="0" y="3126"/>
                  </a:lnTo>
                  <a:lnTo>
                    <a:pt x="335" y="3126"/>
                  </a:ln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53;p49"/>
            <p:cNvSpPr/>
            <p:nvPr/>
          </p:nvSpPr>
          <p:spPr>
            <a:xfrm>
              <a:off x="7925406" y="3208869"/>
              <a:ext cx="43726" cy="44238"/>
            </a:xfrm>
            <a:custGeom>
              <a:avLst/>
              <a:gdLst/>
              <a:ahLst/>
              <a:cxnLst/>
              <a:rect l="l" t="t" r="r" b="b"/>
              <a:pathLst>
                <a:path w="2392" h="2420" extrusionOk="0">
                  <a:moveTo>
                    <a:pt x="1199" y="301"/>
                  </a:moveTo>
                  <a:cubicBezTo>
                    <a:pt x="1655" y="301"/>
                    <a:pt x="2040" y="717"/>
                    <a:pt x="2040" y="1208"/>
                  </a:cubicBezTo>
                  <a:cubicBezTo>
                    <a:pt x="2040" y="1705"/>
                    <a:pt x="1655" y="2121"/>
                    <a:pt x="1199" y="2121"/>
                  </a:cubicBezTo>
                  <a:cubicBezTo>
                    <a:pt x="739" y="2121"/>
                    <a:pt x="354" y="1705"/>
                    <a:pt x="354" y="1208"/>
                  </a:cubicBezTo>
                  <a:cubicBezTo>
                    <a:pt x="354" y="717"/>
                    <a:pt x="739" y="301"/>
                    <a:pt x="1199" y="301"/>
                  </a:cubicBezTo>
                  <a:close/>
                  <a:moveTo>
                    <a:pt x="1199" y="1"/>
                  </a:moveTo>
                  <a:cubicBezTo>
                    <a:pt x="551" y="1"/>
                    <a:pt x="0" y="551"/>
                    <a:pt x="0" y="1208"/>
                  </a:cubicBezTo>
                  <a:cubicBezTo>
                    <a:pt x="0" y="1866"/>
                    <a:pt x="551" y="2420"/>
                    <a:pt x="1199" y="2420"/>
                  </a:cubicBezTo>
                  <a:cubicBezTo>
                    <a:pt x="1847" y="2420"/>
                    <a:pt x="2392" y="1865"/>
                    <a:pt x="2392" y="1208"/>
                  </a:cubicBezTo>
                  <a:cubicBezTo>
                    <a:pt x="2392" y="551"/>
                    <a:pt x="1847"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54;p49"/>
            <p:cNvSpPr/>
            <p:nvPr/>
          </p:nvSpPr>
          <p:spPr>
            <a:xfrm>
              <a:off x="7979826" y="3208869"/>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5"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55;p49"/>
            <p:cNvSpPr/>
            <p:nvPr/>
          </p:nvSpPr>
          <p:spPr>
            <a:xfrm>
              <a:off x="7275041" y="3575163"/>
              <a:ext cx="37017" cy="56156"/>
            </a:xfrm>
            <a:custGeom>
              <a:avLst/>
              <a:gdLst/>
              <a:ahLst/>
              <a:cxnLst/>
              <a:rect l="l" t="t" r="r" b="b"/>
              <a:pathLst>
                <a:path w="2025" h="3072" extrusionOk="0">
                  <a:moveTo>
                    <a:pt x="0" y="1"/>
                  </a:moveTo>
                  <a:lnTo>
                    <a:pt x="0" y="3072"/>
                  </a:lnTo>
                  <a:lnTo>
                    <a:pt x="2025" y="3072"/>
                  </a:lnTo>
                  <a:lnTo>
                    <a:pt x="2025" y="2742"/>
                  </a:lnTo>
                  <a:lnTo>
                    <a:pt x="348" y="2742"/>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56;p49"/>
            <p:cNvSpPr/>
            <p:nvPr/>
          </p:nvSpPr>
          <p:spPr>
            <a:xfrm>
              <a:off x="7318730" y="3588087"/>
              <a:ext cx="43726" cy="44219"/>
            </a:xfrm>
            <a:custGeom>
              <a:avLst/>
              <a:gdLst/>
              <a:ahLst/>
              <a:cxnLst/>
              <a:rect l="l" t="t" r="r" b="b"/>
              <a:pathLst>
                <a:path w="2392" h="2419" extrusionOk="0">
                  <a:moveTo>
                    <a:pt x="1197" y="300"/>
                  </a:moveTo>
                  <a:cubicBezTo>
                    <a:pt x="1653" y="300"/>
                    <a:pt x="2038" y="716"/>
                    <a:pt x="2038" y="1207"/>
                  </a:cubicBezTo>
                  <a:cubicBezTo>
                    <a:pt x="2038" y="1702"/>
                    <a:pt x="1655" y="2119"/>
                    <a:pt x="1200" y="2119"/>
                  </a:cubicBezTo>
                  <a:cubicBezTo>
                    <a:pt x="1199" y="2119"/>
                    <a:pt x="1198" y="2119"/>
                    <a:pt x="1197" y="2119"/>
                  </a:cubicBezTo>
                  <a:cubicBezTo>
                    <a:pt x="737" y="2119"/>
                    <a:pt x="352" y="1703"/>
                    <a:pt x="352" y="1207"/>
                  </a:cubicBezTo>
                  <a:cubicBezTo>
                    <a:pt x="352" y="716"/>
                    <a:pt x="737" y="300"/>
                    <a:pt x="1197" y="300"/>
                  </a:cubicBezTo>
                  <a:close/>
                  <a:moveTo>
                    <a:pt x="1197" y="0"/>
                  </a:moveTo>
                  <a:cubicBezTo>
                    <a:pt x="549" y="0"/>
                    <a:pt x="0" y="550"/>
                    <a:pt x="0" y="1207"/>
                  </a:cubicBezTo>
                  <a:cubicBezTo>
                    <a:pt x="0" y="1864"/>
                    <a:pt x="549" y="2419"/>
                    <a:pt x="1197" y="2419"/>
                  </a:cubicBezTo>
                  <a:cubicBezTo>
                    <a:pt x="1846" y="2419"/>
                    <a:pt x="2392" y="1864"/>
                    <a:pt x="2392" y="1207"/>
                  </a:cubicBezTo>
                  <a:cubicBezTo>
                    <a:pt x="2392" y="550"/>
                    <a:pt x="1846"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57;p49"/>
            <p:cNvSpPr/>
            <p:nvPr/>
          </p:nvSpPr>
          <p:spPr>
            <a:xfrm>
              <a:off x="7373113" y="3588087"/>
              <a:ext cx="22484" cy="43232"/>
            </a:xfrm>
            <a:custGeom>
              <a:avLst/>
              <a:gdLst/>
              <a:ahLst/>
              <a:cxnLst/>
              <a:rect l="l" t="t" r="r" b="b"/>
              <a:pathLst>
                <a:path w="1230" h="2365" extrusionOk="0">
                  <a:moveTo>
                    <a:pt x="1229" y="0"/>
                  </a:moveTo>
                  <a:cubicBezTo>
                    <a:pt x="804" y="0"/>
                    <a:pt x="474" y="196"/>
                    <a:pt x="335" y="506"/>
                  </a:cubicBezTo>
                  <a:lnTo>
                    <a:pt x="335" y="53"/>
                  </a:lnTo>
                  <a:lnTo>
                    <a:pt x="0" y="53"/>
                  </a:lnTo>
                  <a:lnTo>
                    <a:pt x="0" y="2365"/>
                  </a:lnTo>
                  <a:lnTo>
                    <a:pt x="335" y="2365"/>
                  </a:lnTo>
                  <a:lnTo>
                    <a:pt x="335" y="1073"/>
                  </a:lnTo>
                  <a:cubicBezTo>
                    <a:pt x="335" y="622"/>
                    <a:pt x="706"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58;p49"/>
            <p:cNvSpPr/>
            <p:nvPr/>
          </p:nvSpPr>
          <p:spPr>
            <a:xfrm>
              <a:off x="7401758" y="3588087"/>
              <a:ext cx="40911" cy="44219"/>
            </a:xfrm>
            <a:custGeom>
              <a:avLst/>
              <a:gdLst/>
              <a:ahLst/>
              <a:cxnLst/>
              <a:rect l="l" t="t" r="r" b="b"/>
              <a:pathLst>
                <a:path w="2238" h="2419" extrusionOk="0">
                  <a:moveTo>
                    <a:pt x="1153" y="300"/>
                  </a:moveTo>
                  <a:cubicBezTo>
                    <a:pt x="1614" y="300"/>
                    <a:pt x="1859" y="622"/>
                    <a:pt x="1904" y="1038"/>
                  </a:cubicBezTo>
                  <a:lnTo>
                    <a:pt x="350" y="1038"/>
                  </a:lnTo>
                  <a:cubicBezTo>
                    <a:pt x="413" y="590"/>
                    <a:pt x="742" y="300"/>
                    <a:pt x="1153" y="300"/>
                  </a:cubicBezTo>
                  <a:close/>
                  <a:moveTo>
                    <a:pt x="1140" y="0"/>
                  </a:moveTo>
                  <a:cubicBezTo>
                    <a:pt x="519" y="0"/>
                    <a:pt x="0" y="515"/>
                    <a:pt x="0" y="1204"/>
                  </a:cubicBezTo>
                  <a:cubicBezTo>
                    <a:pt x="0" y="1914"/>
                    <a:pt x="554" y="2419"/>
                    <a:pt x="1172" y="2419"/>
                  </a:cubicBezTo>
                  <a:cubicBezTo>
                    <a:pt x="1494" y="2419"/>
                    <a:pt x="1901" y="2280"/>
                    <a:pt x="2102" y="2062"/>
                  </a:cubicBezTo>
                  <a:lnTo>
                    <a:pt x="1896" y="1842"/>
                  </a:lnTo>
                  <a:cubicBezTo>
                    <a:pt x="1753" y="2000"/>
                    <a:pt x="1440" y="2121"/>
                    <a:pt x="1168" y="2121"/>
                  </a:cubicBezTo>
                  <a:cubicBezTo>
                    <a:pt x="712" y="2121"/>
                    <a:pt x="394" y="1789"/>
                    <a:pt x="345" y="1338"/>
                  </a:cubicBezTo>
                  <a:lnTo>
                    <a:pt x="2237" y="1338"/>
                  </a:lnTo>
                  <a:cubicBezTo>
                    <a:pt x="2237" y="528"/>
                    <a:pt x="1839" y="0"/>
                    <a:pt x="1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59;p49"/>
            <p:cNvSpPr/>
            <p:nvPr/>
          </p:nvSpPr>
          <p:spPr>
            <a:xfrm>
              <a:off x="7452649" y="3588087"/>
              <a:ext cx="60726" cy="43232"/>
            </a:xfrm>
            <a:custGeom>
              <a:avLst/>
              <a:gdLst/>
              <a:ahLst/>
              <a:cxnLst/>
              <a:rect l="l" t="t" r="r" b="b"/>
              <a:pathLst>
                <a:path w="3322" h="2365" extrusionOk="0">
                  <a:moveTo>
                    <a:pt x="1006" y="0"/>
                  </a:moveTo>
                  <a:cubicBezTo>
                    <a:pt x="702" y="0"/>
                    <a:pt x="451" y="152"/>
                    <a:pt x="335" y="394"/>
                  </a:cubicBezTo>
                  <a:lnTo>
                    <a:pt x="335" y="53"/>
                  </a:lnTo>
                  <a:lnTo>
                    <a:pt x="0" y="53"/>
                  </a:lnTo>
                  <a:lnTo>
                    <a:pt x="0" y="2365"/>
                  </a:lnTo>
                  <a:lnTo>
                    <a:pt x="335" y="2365"/>
                  </a:lnTo>
                  <a:lnTo>
                    <a:pt x="335" y="895"/>
                  </a:lnTo>
                  <a:cubicBezTo>
                    <a:pt x="335" y="546"/>
                    <a:pt x="595" y="300"/>
                    <a:pt x="962" y="300"/>
                  </a:cubicBezTo>
                  <a:cubicBezTo>
                    <a:pt x="1274" y="300"/>
                    <a:pt x="1493" y="563"/>
                    <a:pt x="1493" y="939"/>
                  </a:cubicBezTo>
                  <a:lnTo>
                    <a:pt x="1493" y="2365"/>
                  </a:lnTo>
                  <a:lnTo>
                    <a:pt x="1829" y="2365"/>
                  </a:lnTo>
                  <a:lnTo>
                    <a:pt x="1829" y="895"/>
                  </a:lnTo>
                  <a:cubicBezTo>
                    <a:pt x="1829" y="546"/>
                    <a:pt x="2087" y="300"/>
                    <a:pt x="2454" y="300"/>
                  </a:cubicBezTo>
                  <a:cubicBezTo>
                    <a:pt x="2768" y="300"/>
                    <a:pt x="2986" y="563"/>
                    <a:pt x="2986" y="939"/>
                  </a:cubicBezTo>
                  <a:lnTo>
                    <a:pt x="2986" y="2365"/>
                  </a:lnTo>
                  <a:lnTo>
                    <a:pt x="3321" y="2365"/>
                  </a:lnTo>
                  <a:lnTo>
                    <a:pt x="3321" y="895"/>
                  </a:lnTo>
                  <a:cubicBezTo>
                    <a:pt x="3321" y="372"/>
                    <a:pt x="2982" y="0"/>
                    <a:pt x="2499" y="0"/>
                  </a:cubicBezTo>
                  <a:cubicBezTo>
                    <a:pt x="2151" y="0"/>
                    <a:pt x="1846" y="193"/>
                    <a:pt x="1752" y="491"/>
                  </a:cubicBezTo>
                  <a:cubicBezTo>
                    <a:pt x="1628" y="192"/>
                    <a:pt x="1354"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0;p49"/>
            <p:cNvSpPr/>
            <p:nvPr/>
          </p:nvSpPr>
          <p:spPr>
            <a:xfrm>
              <a:off x="7548363" y="3573280"/>
              <a:ext cx="9451" cy="58039"/>
            </a:xfrm>
            <a:custGeom>
              <a:avLst/>
              <a:gdLst/>
              <a:ahLst/>
              <a:cxnLst/>
              <a:rect l="l" t="t" r="r" b="b"/>
              <a:pathLst>
                <a:path w="517" h="3175" extrusionOk="0">
                  <a:moveTo>
                    <a:pt x="222" y="0"/>
                  </a:moveTo>
                  <a:cubicBezTo>
                    <a:pt x="109" y="0"/>
                    <a:pt x="1" y="87"/>
                    <a:pt x="0" y="220"/>
                  </a:cubicBezTo>
                  <a:cubicBezTo>
                    <a:pt x="0" y="343"/>
                    <a:pt x="101" y="444"/>
                    <a:pt x="223" y="444"/>
                  </a:cubicBezTo>
                  <a:cubicBezTo>
                    <a:pt x="419" y="442"/>
                    <a:pt x="517" y="204"/>
                    <a:pt x="378" y="66"/>
                  </a:cubicBezTo>
                  <a:cubicBezTo>
                    <a:pt x="333" y="21"/>
                    <a:pt x="277" y="0"/>
                    <a:pt x="222" y="0"/>
                  </a:cubicBezTo>
                  <a:close/>
                  <a:moveTo>
                    <a:pt x="54" y="863"/>
                  </a:moveTo>
                  <a:lnTo>
                    <a:pt x="54" y="3175"/>
                  </a:lnTo>
                  <a:lnTo>
                    <a:pt x="389" y="3175"/>
                  </a:lnTo>
                  <a:lnTo>
                    <a:pt x="389" y="8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1;p49"/>
            <p:cNvSpPr/>
            <p:nvPr/>
          </p:nvSpPr>
          <p:spPr>
            <a:xfrm>
              <a:off x="7568343" y="3588087"/>
              <a:ext cx="40965" cy="57308"/>
            </a:xfrm>
            <a:custGeom>
              <a:avLst/>
              <a:gdLst/>
              <a:ahLst/>
              <a:cxnLst/>
              <a:rect l="l" t="t" r="r" b="b"/>
              <a:pathLst>
                <a:path w="2241" h="3135" extrusionOk="0">
                  <a:moveTo>
                    <a:pt x="1114" y="300"/>
                  </a:moveTo>
                  <a:cubicBezTo>
                    <a:pt x="1567" y="300"/>
                    <a:pt x="1887" y="675"/>
                    <a:pt x="1887" y="1207"/>
                  </a:cubicBezTo>
                  <a:lnTo>
                    <a:pt x="1889" y="1207"/>
                  </a:lnTo>
                  <a:cubicBezTo>
                    <a:pt x="1889" y="1739"/>
                    <a:pt x="1568" y="2119"/>
                    <a:pt x="1117" y="2119"/>
                  </a:cubicBezTo>
                  <a:cubicBezTo>
                    <a:pt x="1116" y="2119"/>
                    <a:pt x="1115" y="2119"/>
                    <a:pt x="1114" y="2119"/>
                  </a:cubicBezTo>
                  <a:cubicBezTo>
                    <a:pt x="659" y="2119"/>
                    <a:pt x="337" y="1738"/>
                    <a:pt x="337" y="1207"/>
                  </a:cubicBezTo>
                  <a:cubicBezTo>
                    <a:pt x="337" y="675"/>
                    <a:pt x="659" y="300"/>
                    <a:pt x="1114" y="300"/>
                  </a:cubicBezTo>
                  <a:close/>
                  <a:moveTo>
                    <a:pt x="1177" y="0"/>
                  </a:moveTo>
                  <a:cubicBezTo>
                    <a:pt x="806" y="0"/>
                    <a:pt x="511" y="184"/>
                    <a:pt x="336" y="488"/>
                  </a:cubicBezTo>
                  <a:lnTo>
                    <a:pt x="336" y="54"/>
                  </a:lnTo>
                  <a:lnTo>
                    <a:pt x="1" y="54"/>
                  </a:lnTo>
                  <a:lnTo>
                    <a:pt x="1" y="3135"/>
                  </a:lnTo>
                  <a:lnTo>
                    <a:pt x="336" y="3135"/>
                  </a:lnTo>
                  <a:lnTo>
                    <a:pt x="336" y="1931"/>
                  </a:lnTo>
                  <a:cubicBezTo>
                    <a:pt x="511" y="2236"/>
                    <a:pt x="806" y="2419"/>
                    <a:pt x="1177" y="2419"/>
                  </a:cubicBezTo>
                  <a:cubicBezTo>
                    <a:pt x="1785" y="2419"/>
                    <a:pt x="2241" y="1918"/>
                    <a:pt x="2241" y="1207"/>
                  </a:cubicBezTo>
                  <a:cubicBezTo>
                    <a:pt x="2241" y="501"/>
                    <a:pt x="1787"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62;p49"/>
            <p:cNvSpPr/>
            <p:nvPr/>
          </p:nvSpPr>
          <p:spPr>
            <a:xfrm>
              <a:off x="7617370" y="3588087"/>
              <a:ext cx="32922" cy="44201"/>
            </a:xfrm>
            <a:custGeom>
              <a:avLst/>
              <a:gdLst/>
              <a:ahLst/>
              <a:cxnLst/>
              <a:rect l="l" t="t" r="r" b="b"/>
              <a:pathLst>
                <a:path w="1801" h="2418" extrusionOk="0">
                  <a:moveTo>
                    <a:pt x="921" y="0"/>
                  </a:moveTo>
                  <a:cubicBezTo>
                    <a:pt x="461" y="0"/>
                    <a:pt x="112" y="260"/>
                    <a:pt x="112" y="679"/>
                  </a:cubicBezTo>
                  <a:cubicBezTo>
                    <a:pt x="112" y="1011"/>
                    <a:pt x="327" y="1177"/>
                    <a:pt x="885" y="1336"/>
                  </a:cubicBezTo>
                  <a:cubicBezTo>
                    <a:pt x="1198" y="1427"/>
                    <a:pt x="1466" y="1507"/>
                    <a:pt x="1466" y="1757"/>
                  </a:cubicBezTo>
                  <a:cubicBezTo>
                    <a:pt x="1466" y="1976"/>
                    <a:pt x="1262" y="2119"/>
                    <a:pt x="957" y="2119"/>
                  </a:cubicBezTo>
                  <a:cubicBezTo>
                    <a:pt x="702" y="2119"/>
                    <a:pt x="439" y="2020"/>
                    <a:pt x="174" y="1829"/>
                  </a:cubicBezTo>
                  <a:lnTo>
                    <a:pt x="1" y="2075"/>
                  </a:lnTo>
                  <a:cubicBezTo>
                    <a:pt x="276" y="2296"/>
                    <a:pt x="630" y="2417"/>
                    <a:pt x="951" y="2417"/>
                  </a:cubicBezTo>
                  <a:cubicBezTo>
                    <a:pt x="953" y="2417"/>
                    <a:pt x="955" y="2417"/>
                    <a:pt x="957" y="2417"/>
                  </a:cubicBezTo>
                  <a:cubicBezTo>
                    <a:pt x="1434" y="2417"/>
                    <a:pt x="1801" y="2145"/>
                    <a:pt x="1801" y="1721"/>
                  </a:cubicBezTo>
                  <a:cubicBezTo>
                    <a:pt x="1801" y="1282"/>
                    <a:pt x="1416" y="1156"/>
                    <a:pt x="1045" y="1040"/>
                  </a:cubicBezTo>
                  <a:cubicBezTo>
                    <a:pt x="618" y="901"/>
                    <a:pt x="447" y="839"/>
                    <a:pt x="447" y="638"/>
                  </a:cubicBezTo>
                  <a:cubicBezTo>
                    <a:pt x="447" y="415"/>
                    <a:pt x="662" y="298"/>
                    <a:pt x="921" y="298"/>
                  </a:cubicBezTo>
                  <a:cubicBezTo>
                    <a:pt x="1126" y="298"/>
                    <a:pt x="1354" y="370"/>
                    <a:pt x="1587" y="518"/>
                  </a:cubicBezTo>
                  <a:lnTo>
                    <a:pt x="1748" y="259"/>
                  </a:lnTo>
                  <a:cubicBezTo>
                    <a:pt x="1502" y="99"/>
                    <a:pt x="1208" y="0"/>
                    <a:pt x="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3;p49"/>
            <p:cNvSpPr/>
            <p:nvPr/>
          </p:nvSpPr>
          <p:spPr>
            <a:xfrm>
              <a:off x="7660420" y="3589074"/>
              <a:ext cx="35902" cy="43232"/>
            </a:xfrm>
            <a:custGeom>
              <a:avLst/>
              <a:gdLst/>
              <a:ahLst/>
              <a:cxnLst/>
              <a:rect l="l" t="t" r="r" b="b"/>
              <a:pathLst>
                <a:path w="1964" h="2365" extrusionOk="0">
                  <a:moveTo>
                    <a:pt x="0" y="0"/>
                  </a:moveTo>
                  <a:lnTo>
                    <a:pt x="0" y="1471"/>
                  </a:lnTo>
                  <a:cubicBezTo>
                    <a:pt x="0" y="1993"/>
                    <a:pt x="358" y="2365"/>
                    <a:pt x="866" y="2365"/>
                  </a:cubicBezTo>
                  <a:cubicBezTo>
                    <a:pt x="1193" y="2365"/>
                    <a:pt x="1493" y="2186"/>
                    <a:pt x="1627" y="1941"/>
                  </a:cubicBezTo>
                  <a:lnTo>
                    <a:pt x="1627" y="2312"/>
                  </a:lnTo>
                  <a:lnTo>
                    <a:pt x="1963" y="2312"/>
                  </a:lnTo>
                  <a:lnTo>
                    <a:pt x="1963" y="0"/>
                  </a:lnTo>
                  <a:lnTo>
                    <a:pt x="1627" y="0"/>
                  </a:lnTo>
                  <a:lnTo>
                    <a:pt x="1627" y="1471"/>
                  </a:lnTo>
                  <a:cubicBezTo>
                    <a:pt x="1627" y="1793"/>
                    <a:pt x="1300" y="2067"/>
                    <a:pt x="911" y="2067"/>
                  </a:cubicBezTo>
                  <a:cubicBezTo>
                    <a:pt x="571" y="2067"/>
                    <a:pt x="335" y="1802"/>
                    <a:pt x="335" y="1426"/>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64;p49"/>
            <p:cNvSpPr/>
            <p:nvPr/>
          </p:nvSpPr>
          <p:spPr>
            <a:xfrm>
              <a:off x="7708770" y="3588087"/>
              <a:ext cx="60726" cy="43232"/>
            </a:xfrm>
            <a:custGeom>
              <a:avLst/>
              <a:gdLst/>
              <a:ahLst/>
              <a:cxnLst/>
              <a:rect l="l" t="t" r="r" b="b"/>
              <a:pathLst>
                <a:path w="3322" h="2365" extrusionOk="0">
                  <a:moveTo>
                    <a:pt x="1005" y="0"/>
                  </a:moveTo>
                  <a:cubicBezTo>
                    <a:pt x="702" y="0"/>
                    <a:pt x="452" y="152"/>
                    <a:pt x="335" y="394"/>
                  </a:cubicBezTo>
                  <a:lnTo>
                    <a:pt x="335" y="53"/>
                  </a:lnTo>
                  <a:lnTo>
                    <a:pt x="1" y="53"/>
                  </a:lnTo>
                  <a:lnTo>
                    <a:pt x="1" y="2365"/>
                  </a:lnTo>
                  <a:lnTo>
                    <a:pt x="335" y="2365"/>
                  </a:lnTo>
                  <a:lnTo>
                    <a:pt x="335" y="895"/>
                  </a:lnTo>
                  <a:cubicBezTo>
                    <a:pt x="335" y="546"/>
                    <a:pt x="594" y="300"/>
                    <a:pt x="960" y="300"/>
                  </a:cubicBezTo>
                  <a:cubicBezTo>
                    <a:pt x="1273" y="300"/>
                    <a:pt x="1493" y="563"/>
                    <a:pt x="1493" y="939"/>
                  </a:cubicBezTo>
                  <a:lnTo>
                    <a:pt x="1493" y="2365"/>
                  </a:lnTo>
                  <a:lnTo>
                    <a:pt x="1828" y="2365"/>
                  </a:lnTo>
                  <a:lnTo>
                    <a:pt x="1828" y="895"/>
                  </a:lnTo>
                  <a:cubicBezTo>
                    <a:pt x="1828" y="546"/>
                    <a:pt x="2088" y="300"/>
                    <a:pt x="2454" y="300"/>
                  </a:cubicBezTo>
                  <a:cubicBezTo>
                    <a:pt x="2767" y="300"/>
                    <a:pt x="2987" y="563"/>
                    <a:pt x="2987" y="939"/>
                  </a:cubicBezTo>
                  <a:lnTo>
                    <a:pt x="2987" y="2365"/>
                  </a:lnTo>
                  <a:lnTo>
                    <a:pt x="3322" y="2365"/>
                  </a:lnTo>
                  <a:lnTo>
                    <a:pt x="3322" y="895"/>
                  </a:lnTo>
                  <a:cubicBezTo>
                    <a:pt x="3322" y="372"/>
                    <a:pt x="2982" y="0"/>
                    <a:pt x="2499" y="0"/>
                  </a:cubicBezTo>
                  <a:cubicBezTo>
                    <a:pt x="2151" y="0"/>
                    <a:pt x="1845" y="193"/>
                    <a:pt x="1753" y="491"/>
                  </a:cubicBezTo>
                  <a:cubicBezTo>
                    <a:pt x="1627" y="192"/>
                    <a:pt x="1354" y="0"/>
                    <a:pt x="1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65;p49"/>
            <p:cNvSpPr/>
            <p:nvPr/>
          </p:nvSpPr>
          <p:spPr>
            <a:xfrm>
              <a:off x="7803716" y="3574176"/>
              <a:ext cx="40984" cy="58130"/>
            </a:xfrm>
            <a:custGeom>
              <a:avLst/>
              <a:gdLst/>
              <a:ahLst/>
              <a:cxnLst/>
              <a:rect l="l" t="t" r="r" b="b"/>
              <a:pathLst>
                <a:path w="2242" h="3180" extrusionOk="0">
                  <a:moveTo>
                    <a:pt x="1128" y="1061"/>
                  </a:moveTo>
                  <a:cubicBezTo>
                    <a:pt x="1584" y="1061"/>
                    <a:pt x="1906" y="1436"/>
                    <a:pt x="1906" y="1968"/>
                  </a:cubicBezTo>
                  <a:cubicBezTo>
                    <a:pt x="1906" y="2500"/>
                    <a:pt x="1586" y="2880"/>
                    <a:pt x="1131" y="2880"/>
                  </a:cubicBezTo>
                  <a:cubicBezTo>
                    <a:pt x="1130" y="2880"/>
                    <a:pt x="1129" y="2880"/>
                    <a:pt x="1128" y="2880"/>
                  </a:cubicBezTo>
                  <a:cubicBezTo>
                    <a:pt x="677" y="2880"/>
                    <a:pt x="355" y="2499"/>
                    <a:pt x="355" y="1968"/>
                  </a:cubicBezTo>
                  <a:cubicBezTo>
                    <a:pt x="355" y="1436"/>
                    <a:pt x="677" y="1061"/>
                    <a:pt x="1128" y="1061"/>
                  </a:cubicBezTo>
                  <a:close/>
                  <a:moveTo>
                    <a:pt x="1906" y="1"/>
                  </a:moveTo>
                  <a:lnTo>
                    <a:pt x="1906" y="1248"/>
                  </a:lnTo>
                  <a:cubicBezTo>
                    <a:pt x="1731" y="945"/>
                    <a:pt x="1436" y="761"/>
                    <a:pt x="1066" y="761"/>
                  </a:cubicBezTo>
                  <a:cubicBezTo>
                    <a:pt x="457" y="761"/>
                    <a:pt x="1" y="1262"/>
                    <a:pt x="1" y="1968"/>
                  </a:cubicBezTo>
                  <a:cubicBezTo>
                    <a:pt x="1" y="2679"/>
                    <a:pt x="457" y="3180"/>
                    <a:pt x="1066" y="3180"/>
                  </a:cubicBezTo>
                  <a:cubicBezTo>
                    <a:pt x="1436" y="3180"/>
                    <a:pt x="1731" y="2997"/>
                    <a:pt x="1906" y="2692"/>
                  </a:cubicBezTo>
                  <a:lnTo>
                    <a:pt x="1906" y="3126"/>
                  </a:lnTo>
                  <a:lnTo>
                    <a:pt x="2241" y="3126"/>
                  </a:lnTo>
                  <a:lnTo>
                    <a:pt x="2241" y="2"/>
                  </a:lnTo>
                  <a:lnTo>
                    <a:pt x="1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66;p49"/>
            <p:cNvSpPr/>
            <p:nvPr/>
          </p:nvSpPr>
          <p:spPr>
            <a:xfrm>
              <a:off x="7855339" y="3588087"/>
              <a:ext cx="43744" cy="44219"/>
            </a:xfrm>
            <a:custGeom>
              <a:avLst/>
              <a:gdLst/>
              <a:ahLst/>
              <a:cxnLst/>
              <a:rect l="l" t="t" r="r" b="b"/>
              <a:pathLst>
                <a:path w="2393" h="2419" extrusionOk="0">
                  <a:moveTo>
                    <a:pt x="1200" y="300"/>
                  </a:moveTo>
                  <a:cubicBezTo>
                    <a:pt x="1656" y="300"/>
                    <a:pt x="2040" y="716"/>
                    <a:pt x="2040" y="1207"/>
                  </a:cubicBezTo>
                  <a:cubicBezTo>
                    <a:pt x="2040" y="1702"/>
                    <a:pt x="1657" y="2119"/>
                    <a:pt x="1202" y="2119"/>
                  </a:cubicBezTo>
                  <a:cubicBezTo>
                    <a:pt x="1201" y="2119"/>
                    <a:pt x="1200" y="2119"/>
                    <a:pt x="1200" y="2119"/>
                  </a:cubicBezTo>
                  <a:cubicBezTo>
                    <a:pt x="739" y="2119"/>
                    <a:pt x="353" y="1703"/>
                    <a:pt x="353" y="1207"/>
                  </a:cubicBezTo>
                  <a:cubicBezTo>
                    <a:pt x="353" y="716"/>
                    <a:pt x="739" y="300"/>
                    <a:pt x="1200" y="300"/>
                  </a:cubicBezTo>
                  <a:close/>
                  <a:moveTo>
                    <a:pt x="1200" y="0"/>
                  </a:moveTo>
                  <a:cubicBezTo>
                    <a:pt x="551" y="0"/>
                    <a:pt x="1" y="550"/>
                    <a:pt x="1" y="1207"/>
                  </a:cubicBezTo>
                  <a:cubicBezTo>
                    <a:pt x="1" y="1864"/>
                    <a:pt x="551" y="2419"/>
                    <a:pt x="1200" y="2419"/>
                  </a:cubicBezTo>
                  <a:cubicBezTo>
                    <a:pt x="1847" y="2419"/>
                    <a:pt x="2392" y="1864"/>
                    <a:pt x="2392" y="1207"/>
                  </a:cubicBezTo>
                  <a:cubicBezTo>
                    <a:pt x="2392" y="550"/>
                    <a:pt x="1847"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67;p49"/>
            <p:cNvSpPr/>
            <p:nvPr/>
          </p:nvSpPr>
          <p:spPr>
            <a:xfrm>
              <a:off x="7909174" y="3574213"/>
              <a:ext cx="6142" cy="57107"/>
            </a:xfrm>
            <a:custGeom>
              <a:avLst/>
              <a:gdLst/>
              <a:ahLst/>
              <a:cxnLst/>
              <a:rect l="l" t="t" r="r" b="b"/>
              <a:pathLst>
                <a:path w="336" h="3124" extrusionOk="0">
                  <a:moveTo>
                    <a:pt x="0" y="0"/>
                  </a:moveTo>
                  <a:lnTo>
                    <a:pt x="0" y="3124"/>
                  </a:lnTo>
                  <a:lnTo>
                    <a:pt x="335" y="3124"/>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68;p49"/>
            <p:cNvSpPr/>
            <p:nvPr/>
          </p:nvSpPr>
          <p:spPr>
            <a:xfrm>
              <a:off x="7925406" y="3588087"/>
              <a:ext cx="43726" cy="44219"/>
            </a:xfrm>
            <a:custGeom>
              <a:avLst/>
              <a:gdLst/>
              <a:ahLst/>
              <a:cxnLst/>
              <a:rect l="l" t="t" r="r" b="b"/>
              <a:pathLst>
                <a:path w="2392" h="2419" extrusionOk="0">
                  <a:moveTo>
                    <a:pt x="1199" y="300"/>
                  </a:moveTo>
                  <a:cubicBezTo>
                    <a:pt x="1655" y="300"/>
                    <a:pt x="2040" y="716"/>
                    <a:pt x="2040" y="1207"/>
                  </a:cubicBezTo>
                  <a:cubicBezTo>
                    <a:pt x="2040" y="1702"/>
                    <a:pt x="1657" y="2119"/>
                    <a:pt x="1202" y="2119"/>
                  </a:cubicBezTo>
                  <a:cubicBezTo>
                    <a:pt x="1201" y="2119"/>
                    <a:pt x="1200" y="2119"/>
                    <a:pt x="1199" y="2119"/>
                  </a:cubicBezTo>
                  <a:cubicBezTo>
                    <a:pt x="739" y="2119"/>
                    <a:pt x="354" y="1703"/>
                    <a:pt x="354" y="1207"/>
                  </a:cubicBezTo>
                  <a:cubicBezTo>
                    <a:pt x="354" y="716"/>
                    <a:pt x="739" y="300"/>
                    <a:pt x="1199" y="300"/>
                  </a:cubicBezTo>
                  <a:close/>
                  <a:moveTo>
                    <a:pt x="1199" y="0"/>
                  </a:moveTo>
                  <a:cubicBezTo>
                    <a:pt x="551" y="0"/>
                    <a:pt x="0" y="550"/>
                    <a:pt x="0" y="1207"/>
                  </a:cubicBezTo>
                  <a:cubicBezTo>
                    <a:pt x="0" y="1864"/>
                    <a:pt x="551" y="2419"/>
                    <a:pt x="1199" y="2419"/>
                  </a:cubicBezTo>
                  <a:cubicBezTo>
                    <a:pt x="1847" y="2419"/>
                    <a:pt x="2392" y="1864"/>
                    <a:pt x="2392" y="1207"/>
                  </a:cubicBezTo>
                  <a:cubicBezTo>
                    <a:pt x="2392" y="550"/>
                    <a:pt x="1847"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9;p49"/>
            <p:cNvSpPr/>
            <p:nvPr/>
          </p:nvSpPr>
          <p:spPr>
            <a:xfrm>
              <a:off x="7979826" y="3588087"/>
              <a:ext cx="22484" cy="43232"/>
            </a:xfrm>
            <a:custGeom>
              <a:avLst/>
              <a:gdLst/>
              <a:ahLst/>
              <a:cxnLst/>
              <a:rect l="l" t="t" r="r" b="b"/>
              <a:pathLst>
                <a:path w="1230" h="2365" extrusionOk="0">
                  <a:moveTo>
                    <a:pt x="1229" y="0"/>
                  </a:moveTo>
                  <a:cubicBezTo>
                    <a:pt x="804" y="0"/>
                    <a:pt x="474" y="196"/>
                    <a:pt x="335" y="506"/>
                  </a:cubicBezTo>
                  <a:lnTo>
                    <a:pt x="335" y="53"/>
                  </a:lnTo>
                  <a:lnTo>
                    <a:pt x="0" y="53"/>
                  </a:lnTo>
                  <a:lnTo>
                    <a:pt x="0" y="2365"/>
                  </a:lnTo>
                  <a:lnTo>
                    <a:pt x="335" y="2365"/>
                  </a:lnTo>
                  <a:lnTo>
                    <a:pt x="335" y="1073"/>
                  </a:lnTo>
                  <a:cubicBezTo>
                    <a:pt x="335" y="622"/>
                    <a:pt x="705"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70;p49"/>
            <p:cNvSpPr/>
            <p:nvPr/>
          </p:nvSpPr>
          <p:spPr>
            <a:xfrm>
              <a:off x="7275041" y="3954345"/>
              <a:ext cx="37017" cy="56193"/>
            </a:xfrm>
            <a:custGeom>
              <a:avLst/>
              <a:gdLst/>
              <a:ahLst/>
              <a:cxnLst/>
              <a:rect l="l" t="t" r="r" b="b"/>
              <a:pathLst>
                <a:path w="2025" h="3074"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71;p49"/>
            <p:cNvSpPr/>
            <p:nvPr/>
          </p:nvSpPr>
          <p:spPr>
            <a:xfrm>
              <a:off x="7318730" y="3967269"/>
              <a:ext cx="43726" cy="44219"/>
            </a:xfrm>
            <a:custGeom>
              <a:avLst/>
              <a:gdLst/>
              <a:ahLst/>
              <a:cxnLst/>
              <a:rect l="l" t="t" r="r" b="b"/>
              <a:pathLst>
                <a:path w="2392" h="2419" extrusionOk="0">
                  <a:moveTo>
                    <a:pt x="1197" y="300"/>
                  </a:moveTo>
                  <a:cubicBezTo>
                    <a:pt x="1653" y="300"/>
                    <a:pt x="2038" y="716"/>
                    <a:pt x="2038" y="1207"/>
                  </a:cubicBezTo>
                  <a:cubicBezTo>
                    <a:pt x="2038" y="1704"/>
                    <a:pt x="1653" y="2119"/>
                    <a:pt x="1197" y="2119"/>
                  </a:cubicBezTo>
                  <a:cubicBezTo>
                    <a:pt x="737" y="2119"/>
                    <a:pt x="352" y="1704"/>
                    <a:pt x="352" y="1207"/>
                  </a:cubicBezTo>
                  <a:cubicBezTo>
                    <a:pt x="352" y="716"/>
                    <a:pt x="737" y="300"/>
                    <a:pt x="1197" y="300"/>
                  </a:cubicBezTo>
                  <a:close/>
                  <a:moveTo>
                    <a:pt x="1197" y="0"/>
                  </a:moveTo>
                  <a:cubicBezTo>
                    <a:pt x="549" y="0"/>
                    <a:pt x="0" y="550"/>
                    <a:pt x="0" y="1207"/>
                  </a:cubicBezTo>
                  <a:cubicBezTo>
                    <a:pt x="0" y="1865"/>
                    <a:pt x="549" y="2419"/>
                    <a:pt x="1197" y="2419"/>
                  </a:cubicBezTo>
                  <a:cubicBezTo>
                    <a:pt x="1846" y="2419"/>
                    <a:pt x="2392" y="1864"/>
                    <a:pt x="2392" y="1207"/>
                  </a:cubicBezTo>
                  <a:cubicBezTo>
                    <a:pt x="2392" y="550"/>
                    <a:pt x="1846"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72;p49"/>
            <p:cNvSpPr/>
            <p:nvPr/>
          </p:nvSpPr>
          <p:spPr>
            <a:xfrm>
              <a:off x="7373113" y="3967269"/>
              <a:ext cx="22484" cy="43232"/>
            </a:xfrm>
            <a:custGeom>
              <a:avLst/>
              <a:gdLst/>
              <a:ahLst/>
              <a:cxnLst/>
              <a:rect l="l" t="t" r="r" b="b"/>
              <a:pathLst>
                <a:path w="1230" h="2365" extrusionOk="0">
                  <a:moveTo>
                    <a:pt x="1229" y="0"/>
                  </a:moveTo>
                  <a:cubicBezTo>
                    <a:pt x="804" y="0"/>
                    <a:pt x="474" y="198"/>
                    <a:pt x="335" y="505"/>
                  </a:cubicBezTo>
                  <a:lnTo>
                    <a:pt x="335" y="53"/>
                  </a:lnTo>
                  <a:lnTo>
                    <a:pt x="0" y="53"/>
                  </a:lnTo>
                  <a:lnTo>
                    <a:pt x="0" y="2365"/>
                  </a:lnTo>
                  <a:lnTo>
                    <a:pt x="335" y="2365"/>
                  </a:lnTo>
                  <a:lnTo>
                    <a:pt x="335" y="1073"/>
                  </a:lnTo>
                  <a:cubicBezTo>
                    <a:pt x="335" y="622"/>
                    <a:pt x="706"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73;p49"/>
            <p:cNvSpPr/>
            <p:nvPr/>
          </p:nvSpPr>
          <p:spPr>
            <a:xfrm>
              <a:off x="7401758" y="3967287"/>
              <a:ext cx="40911" cy="44201"/>
            </a:xfrm>
            <a:custGeom>
              <a:avLst/>
              <a:gdLst/>
              <a:ahLst/>
              <a:cxnLst/>
              <a:rect l="l" t="t" r="r" b="b"/>
              <a:pathLst>
                <a:path w="2238" h="2418" extrusionOk="0">
                  <a:moveTo>
                    <a:pt x="1153" y="299"/>
                  </a:moveTo>
                  <a:cubicBezTo>
                    <a:pt x="1614" y="299"/>
                    <a:pt x="1859" y="621"/>
                    <a:pt x="1904" y="1037"/>
                  </a:cubicBezTo>
                  <a:lnTo>
                    <a:pt x="350" y="1037"/>
                  </a:lnTo>
                  <a:cubicBezTo>
                    <a:pt x="413" y="589"/>
                    <a:pt x="742" y="299"/>
                    <a:pt x="1153" y="299"/>
                  </a:cubicBezTo>
                  <a:close/>
                  <a:moveTo>
                    <a:pt x="1140" y="1"/>
                  </a:moveTo>
                  <a:cubicBezTo>
                    <a:pt x="519" y="1"/>
                    <a:pt x="0" y="514"/>
                    <a:pt x="0" y="1203"/>
                  </a:cubicBezTo>
                  <a:cubicBezTo>
                    <a:pt x="0" y="1914"/>
                    <a:pt x="554" y="2418"/>
                    <a:pt x="1172" y="2418"/>
                  </a:cubicBezTo>
                  <a:cubicBezTo>
                    <a:pt x="1494" y="2418"/>
                    <a:pt x="1901" y="2281"/>
                    <a:pt x="2102" y="2061"/>
                  </a:cubicBezTo>
                  <a:lnTo>
                    <a:pt x="1896" y="1842"/>
                  </a:lnTo>
                  <a:cubicBezTo>
                    <a:pt x="1753" y="1998"/>
                    <a:pt x="1440" y="2118"/>
                    <a:pt x="1168" y="2120"/>
                  </a:cubicBezTo>
                  <a:cubicBezTo>
                    <a:pt x="712" y="2120"/>
                    <a:pt x="394" y="1788"/>
                    <a:pt x="345" y="1337"/>
                  </a:cubicBezTo>
                  <a:lnTo>
                    <a:pt x="2237" y="1337"/>
                  </a:lnTo>
                  <a:cubicBezTo>
                    <a:pt x="2237" y="527"/>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74;p49"/>
            <p:cNvSpPr/>
            <p:nvPr/>
          </p:nvSpPr>
          <p:spPr>
            <a:xfrm>
              <a:off x="7452649" y="3967269"/>
              <a:ext cx="60726" cy="43269"/>
            </a:xfrm>
            <a:custGeom>
              <a:avLst/>
              <a:gdLst/>
              <a:ahLst/>
              <a:cxnLst/>
              <a:rect l="l" t="t" r="r" b="b"/>
              <a:pathLst>
                <a:path w="3322" h="2367" extrusionOk="0">
                  <a:moveTo>
                    <a:pt x="1006" y="0"/>
                  </a:moveTo>
                  <a:cubicBezTo>
                    <a:pt x="702" y="0"/>
                    <a:pt x="451" y="153"/>
                    <a:pt x="335" y="394"/>
                  </a:cubicBezTo>
                  <a:lnTo>
                    <a:pt x="335" y="54"/>
                  </a:lnTo>
                  <a:lnTo>
                    <a:pt x="0" y="54"/>
                  </a:lnTo>
                  <a:lnTo>
                    <a:pt x="0" y="2366"/>
                  </a:lnTo>
                  <a:lnTo>
                    <a:pt x="335" y="2366"/>
                  </a:lnTo>
                  <a:lnTo>
                    <a:pt x="335" y="895"/>
                  </a:lnTo>
                  <a:cubicBezTo>
                    <a:pt x="335" y="545"/>
                    <a:pt x="595" y="300"/>
                    <a:pt x="962" y="300"/>
                  </a:cubicBezTo>
                  <a:cubicBezTo>
                    <a:pt x="1274" y="300"/>
                    <a:pt x="1493" y="563"/>
                    <a:pt x="1493" y="939"/>
                  </a:cubicBezTo>
                  <a:lnTo>
                    <a:pt x="1493" y="2366"/>
                  </a:lnTo>
                  <a:lnTo>
                    <a:pt x="1829" y="2366"/>
                  </a:lnTo>
                  <a:lnTo>
                    <a:pt x="1829" y="895"/>
                  </a:lnTo>
                  <a:cubicBezTo>
                    <a:pt x="1829" y="545"/>
                    <a:pt x="2087" y="300"/>
                    <a:pt x="2454" y="300"/>
                  </a:cubicBezTo>
                  <a:cubicBezTo>
                    <a:pt x="2768" y="300"/>
                    <a:pt x="2986" y="563"/>
                    <a:pt x="2986" y="939"/>
                  </a:cubicBezTo>
                  <a:lnTo>
                    <a:pt x="2986" y="2366"/>
                  </a:lnTo>
                  <a:lnTo>
                    <a:pt x="3321" y="2366"/>
                  </a:lnTo>
                  <a:lnTo>
                    <a:pt x="3321" y="895"/>
                  </a:lnTo>
                  <a:cubicBezTo>
                    <a:pt x="3321" y="372"/>
                    <a:pt x="2982" y="0"/>
                    <a:pt x="2499" y="0"/>
                  </a:cubicBezTo>
                  <a:cubicBezTo>
                    <a:pt x="2151" y="0"/>
                    <a:pt x="1846" y="193"/>
                    <a:pt x="1752" y="493"/>
                  </a:cubicBezTo>
                  <a:cubicBezTo>
                    <a:pt x="1628" y="193"/>
                    <a:pt x="1354"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75;p49"/>
            <p:cNvSpPr/>
            <p:nvPr/>
          </p:nvSpPr>
          <p:spPr>
            <a:xfrm>
              <a:off x="7548363" y="3952462"/>
              <a:ext cx="9451" cy="58076"/>
            </a:xfrm>
            <a:custGeom>
              <a:avLst/>
              <a:gdLst/>
              <a:ahLst/>
              <a:cxnLst/>
              <a:rect l="l" t="t" r="r" b="b"/>
              <a:pathLst>
                <a:path w="517" h="3177" extrusionOk="0">
                  <a:moveTo>
                    <a:pt x="223" y="0"/>
                  </a:moveTo>
                  <a:cubicBezTo>
                    <a:pt x="110" y="0"/>
                    <a:pt x="1" y="88"/>
                    <a:pt x="0" y="220"/>
                  </a:cubicBezTo>
                  <a:cubicBezTo>
                    <a:pt x="0" y="345"/>
                    <a:pt x="101" y="443"/>
                    <a:pt x="223" y="443"/>
                  </a:cubicBezTo>
                  <a:cubicBezTo>
                    <a:pt x="419" y="442"/>
                    <a:pt x="517" y="204"/>
                    <a:pt x="378" y="66"/>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76;p49"/>
            <p:cNvSpPr/>
            <p:nvPr/>
          </p:nvSpPr>
          <p:spPr>
            <a:xfrm>
              <a:off x="7568343" y="3967269"/>
              <a:ext cx="40965" cy="57308"/>
            </a:xfrm>
            <a:custGeom>
              <a:avLst/>
              <a:gdLst/>
              <a:ahLst/>
              <a:cxnLst/>
              <a:rect l="l" t="t" r="r" b="b"/>
              <a:pathLst>
                <a:path w="2241" h="3135" extrusionOk="0">
                  <a:moveTo>
                    <a:pt x="1114" y="300"/>
                  </a:moveTo>
                  <a:cubicBezTo>
                    <a:pt x="1567" y="300"/>
                    <a:pt x="1887" y="674"/>
                    <a:pt x="1887" y="1207"/>
                  </a:cubicBezTo>
                  <a:lnTo>
                    <a:pt x="1889" y="1207"/>
                  </a:lnTo>
                  <a:cubicBezTo>
                    <a:pt x="1889" y="1740"/>
                    <a:pt x="1567" y="2119"/>
                    <a:pt x="1114" y="2119"/>
                  </a:cubicBezTo>
                  <a:cubicBezTo>
                    <a:pt x="659" y="2119"/>
                    <a:pt x="337" y="1740"/>
                    <a:pt x="337" y="1207"/>
                  </a:cubicBezTo>
                  <a:cubicBezTo>
                    <a:pt x="337" y="674"/>
                    <a:pt x="659" y="300"/>
                    <a:pt x="1114" y="300"/>
                  </a:cubicBezTo>
                  <a:close/>
                  <a:moveTo>
                    <a:pt x="1177" y="0"/>
                  </a:moveTo>
                  <a:cubicBezTo>
                    <a:pt x="806" y="0"/>
                    <a:pt x="511" y="183"/>
                    <a:pt x="336" y="488"/>
                  </a:cubicBezTo>
                  <a:lnTo>
                    <a:pt x="336" y="54"/>
                  </a:lnTo>
                  <a:lnTo>
                    <a:pt x="1" y="54"/>
                  </a:lnTo>
                  <a:lnTo>
                    <a:pt x="1" y="3135"/>
                  </a:lnTo>
                  <a:lnTo>
                    <a:pt x="336" y="3135"/>
                  </a:lnTo>
                  <a:lnTo>
                    <a:pt x="336" y="1931"/>
                  </a:lnTo>
                  <a:cubicBezTo>
                    <a:pt x="511" y="2235"/>
                    <a:pt x="806" y="2419"/>
                    <a:pt x="1177" y="2419"/>
                  </a:cubicBezTo>
                  <a:cubicBezTo>
                    <a:pt x="1785" y="2419"/>
                    <a:pt x="2241" y="1918"/>
                    <a:pt x="2241" y="1207"/>
                  </a:cubicBezTo>
                  <a:cubicBezTo>
                    <a:pt x="2241" y="501"/>
                    <a:pt x="1787"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77;p49"/>
            <p:cNvSpPr/>
            <p:nvPr/>
          </p:nvSpPr>
          <p:spPr>
            <a:xfrm>
              <a:off x="7617370" y="3967269"/>
              <a:ext cx="32922" cy="44201"/>
            </a:xfrm>
            <a:custGeom>
              <a:avLst/>
              <a:gdLst/>
              <a:ahLst/>
              <a:cxnLst/>
              <a:rect l="l" t="t" r="r" b="b"/>
              <a:pathLst>
                <a:path w="1801" h="2418" extrusionOk="0">
                  <a:moveTo>
                    <a:pt x="921" y="0"/>
                  </a:moveTo>
                  <a:cubicBezTo>
                    <a:pt x="461" y="0"/>
                    <a:pt x="112" y="258"/>
                    <a:pt x="112" y="679"/>
                  </a:cubicBezTo>
                  <a:cubicBezTo>
                    <a:pt x="112" y="1011"/>
                    <a:pt x="327" y="1177"/>
                    <a:pt x="885" y="1338"/>
                  </a:cubicBezTo>
                  <a:cubicBezTo>
                    <a:pt x="1198" y="1427"/>
                    <a:pt x="1466" y="1507"/>
                    <a:pt x="1466" y="1757"/>
                  </a:cubicBezTo>
                  <a:cubicBezTo>
                    <a:pt x="1466" y="1977"/>
                    <a:pt x="1262" y="2121"/>
                    <a:pt x="957" y="2121"/>
                  </a:cubicBezTo>
                  <a:cubicBezTo>
                    <a:pt x="702" y="2121"/>
                    <a:pt x="439" y="2022"/>
                    <a:pt x="174" y="1829"/>
                  </a:cubicBezTo>
                  <a:lnTo>
                    <a:pt x="1" y="2074"/>
                  </a:lnTo>
                  <a:cubicBezTo>
                    <a:pt x="276" y="2298"/>
                    <a:pt x="630" y="2417"/>
                    <a:pt x="951" y="2417"/>
                  </a:cubicBezTo>
                  <a:cubicBezTo>
                    <a:pt x="953" y="2417"/>
                    <a:pt x="955" y="2417"/>
                    <a:pt x="957" y="2417"/>
                  </a:cubicBezTo>
                  <a:cubicBezTo>
                    <a:pt x="1434" y="2417"/>
                    <a:pt x="1801" y="2145"/>
                    <a:pt x="1801" y="1719"/>
                  </a:cubicBezTo>
                  <a:cubicBezTo>
                    <a:pt x="1801" y="1280"/>
                    <a:pt x="1416" y="1156"/>
                    <a:pt x="1045" y="1040"/>
                  </a:cubicBezTo>
                  <a:cubicBezTo>
                    <a:pt x="618" y="901"/>
                    <a:pt x="447" y="839"/>
                    <a:pt x="447" y="638"/>
                  </a:cubicBezTo>
                  <a:cubicBezTo>
                    <a:pt x="447" y="415"/>
                    <a:pt x="662" y="298"/>
                    <a:pt x="921" y="298"/>
                  </a:cubicBezTo>
                  <a:cubicBezTo>
                    <a:pt x="1126" y="298"/>
                    <a:pt x="1354" y="370"/>
                    <a:pt x="1587" y="518"/>
                  </a:cubicBezTo>
                  <a:lnTo>
                    <a:pt x="1748" y="258"/>
                  </a:lnTo>
                  <a:cubicBezTo>
                    <a:pt x="1502" y="99"/>
                    <a:pt x="1208" y="0"/>
                    <a:pt x="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78;p49"/>
            <p:cNvSpPr/>
            <p:nvPr/>
          </p:nvSpPr>
          <p:spPr>
            <a:xfrm>
              <a:off x="7660420" y="3968256"/>
              <a:ext cx="35902" cy="43232"/>
            </a:xfrm>
            <a:custGeom>
              <a:avLst/>
              <a:gdLst/>
              <a:ahLst/>
              <a:cxnLst/>
              <a:rect l="l" t="t" r="r" b="b"/>
              <a:pathLst>
                <a:path w="1964" h="2365" extrusionOk="0">
                  <a:moveTo>
                    <a:pt x="0" y="0"/>
                  </a:moveTo>
                  <a:lnTo>
                    <a:pt x="0" y="1470"/>
                  </a:lnTo>
                  <a:cubicBezTo>
                    <a:pt x="0" y="1993"/>
                    <a:pt x="358" y="2365"/>
                    <a:pt x="866" y="2365"/>
                  </a:cubicBezTo>
                  <a:cubicBezTo>
                    <a:pt x="1193" y="2365"/>
                    <a:pt x="1493" y="2186"/>
                    <a:pt x="1627" y="1941"/>
                  </a:cubicBezTo>
                  <a:lnTo>
                    <a:pt x="1627" y="2312"/>
                  </a:lnTo>
                  <a:lnTo>
                    <a:pt x="1963" y="2312"/>
                  </a:lnTo>
                  <a:lnTo>
                    <a:pt x="1963" y="0"/>
                  </a:lnTo>
                  <a:lnTo>
                    <a:pt x="1627" y="0"/>
                  </a:lnTo>
                  <a:lnTo>
                    <a:pt x="1627" y="1470"/>
                  </a:lnTo>
                  <a:cubicBezTo>
                    <a:pt x="1627" y="1792"/>
                    <a:pt x="1300" y="2065"/>
                    <a:pt x="911" y="2065"/>
                  </a:cubicBezTo>
                  <a:cubicBezTo>
                    <a:pt x="571" y="2065"/>
                    <a:pt x="335" y="1802"/>
                    <a:pt x="335" y="1426"/>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79;p49"/>
            <p:cNvSpPr/>
            <p:nvPr/>
          </p:nvSpPr>
          <p:spPr>
            <a:xfrm>
              <a:off x="7708770" y="3967269"/>
              <a:ext cx="60726" cy="43269"/>
            </a:xfrm>
            <a:custGeom>
              <a:avLst/>
              <a:gdLst/>
              <a:ahLst/>
              <a:cxnLst/>
              <a:rect l="l" t="t" r="r" b="b"/>
              <a:pathLst>
                <a:path w="3322" h="2367" extrusionOk="0">
                  <a:moveTo>
                    <a:pt x="1005" y="0"/>
                  </a:moveTo>
                  <a:cubicBezTo>
                    <a:pt x="702" y="0"/>
                    <a:pt x="452" y="153"/>
                    <a:pt x="335" y="394"/>
                  </a:cubicBezTo>
                  <a:lnTo>
                    <a:pt x="335" y="54"/>
                  </a:lnTo>
                  <a:lnTo>
                    <a:pt x="1" y="54"/>
                  </a:lnTo>
                  <a:lnTo>
                    <a:pt x="1" y="2366"/>
                  </a:lnTo>
                  <a:lnTo>
                    <a:pt x="335" y="2366"/>
                  </a:lnTo>
                  <a:lnTo>
                    <a:pt x="335" y="895"/>
                  </a:lnTo>
                  <a:cubicBezTo>
                    <a:pt x="335" y="545"/>
                    <a:pt x="594" y="300"/>
                    <a:pt x="960" y="300"/>
                  </a:cubicBezTo>
                  <a:cubicBezTo>
                    <a:pt x="1273" y="300"/>
                    <a:pt x="1493" y="563"/>
                    <a:pt x="1493" y="939"/>
                  </a:cubicBezTo>
                  <a:lnTo>
                    <a:pt x="1493" y="2366"/>
                  </a:lnTo>
                  <a:lnTo>
                    <a:pt x="1828" y="2366"/>
                  </a:lnTo>
                  <a:lnTo>
                    <a:pt x="1828" y="895"/>
                  </a:lnTo>
                  <a:cubicBezTo>
                    <a:pt x="1828" y="545"/>
                    <a:pt x="2088" y="300"/>
                    <a:pt x="2454" y="300"/>
                  </a:cubicBezTo>
                  <a:cubicBezTo>
                    <a:pt x="2767" y="300"/>
                    <a:pt x="2987" y="563"/>
                    <a:pt x="2987" y="939"/>
                  </a:cubicBezTo>
                  <a:lnTo>
                    <a:pt x="2987" y="2366"/>
                  </a:lnTo>
                  <a:lnTo>
                    <a:pt x="3322" y="2366"/>
                  </a:lnTo>
                  <a:lnTo>
                    <a:pt x="3322" y="895"/>
                  </a:lnTo>
                  <a:cubicBezTo>
                    <a:pt x="3322" y="372"/>
                    <a:pt x="2982" y="0"/>
                    <a:pt x="2499" y="0"/>
                  </a:cubicBezTo>
                  <a:cubicBezTo>
                    <a:pt x="2151" y="0"/>
                    <a:pt x="1845" y="193"/>
                    <a:pt x="1753" y="493"/>
                  </a:cubicBezTo>
                  <a:cubicBezTo>
                    <a:pt x="1627" y="193"/>
                    <a:pt x="1354" y="0"/>
                    <a:pt x="1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80;p49"/>
            <p:cNvSpPr/>
            <p:nvPr/>
          </p:nvSpPr>
          <p:spPr>
            <a:xfrm>
              <a:off x="7803716" y="3953395"/>
              <a:ext cx="40984" cy="58094"/>
            </a:xfrm>
            <a:custGeom>
              <a:avLst/>
              <a:gdLst/>
              <a:ahLst/>
              <a:cxnLst/>
              <a:rect l="l" t="t" r="r" b="b"/>
              <a:pathLst>
                <a:path w="2242" h="3178" extrusionOk="0">
                  <a:moveTo>
                    <a:pt x="1128" y="1059"/>
                  </a:moveTo>
                  <a:cubicBezTo>
                    <a:pt x="1584" y="1059"/>
                    <a:pt x="1906" y="1435"/>
                    <a:pt x="1906" y="1966"/>
                  </a:cubicBezTo>
                  <a:cubicBezTo>
                    <a:pt x="1906" y="2499"/>
                    <a:pt x="1584" y="2878"/>
                    <a:pt x="1128" y="2880"/>
                  </a:cubicBezTo>
                  <a:cubicBezTo>
                    <a:pt x="677" y="2880"/>
                    <a:pt x="355" y="2499"/>
                    <a:pt x="355" y="1966"/>
                  </a:cubicBezTo>
                  <a:cubicBezTo>
                    <a:pt x="355" y="1435"/>
                    <a:pt x="677" y="1059"/>
                    <a:pt x="1128" y="1059"/>
                  </a:cubicBezTo>
                  <a:close/>
                  <a:moveTo>
                    <a:pt x="1906" y="0"/>
                  </a:moveTo>
                  <a:lnTo>
                    <a:pt x="1906" y="1247"/>
                  </a:lnTo>
                  <a:cubicBezTo>
                    <a:pt x="1731" y="942"/>
                    <a:pt x="1436" y="759"/>
                    <a:pt x="1066" y="759"/>
                  </a:cubicBezTo>
                  <a:cubicBezTo>
                    <a:pt x="457" y="759"/>
                    <a:pt x="1" y="1260"/>
                    <a:pt x="1" y="1966"/>
                  </a:cubicBezTo>
                  <a:cubicBezTo>
                    <a:pt x="1" y="2677"/>
                    <a:pt x="457" y="3178"/>
                    <a:pt x="1066" y="3178"/>
                  </a:cubicBezTo>
                  <a:cubicBezTo>
                    <a:pt x="1436" y="3178"/>
                    <a:pt x="1731" y="2994"/>
                    <a:pt x="1906" y="2691"/>
                  </a:cubicBezTo>
                  <a:lnTo>
                    <a:pt x="1906" y="3125"/>
                  </a:lnTo>
                  <a:lnTo>
                    <a:pt x="2241" y="3125"/>
                  </a:lnTo>
                  <a:lnTo>
                    <a:pt x="2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81;p49"/>
            <p:cNvSpPr/>
            <p:nvPr/>
          </p:nvSpPr>
          <p:spPr>
            <a:xfrm>
              <a:off x="7855339" y="3967269"/>
              <a:ext cx="43744" cy="44219"/>
            </a:xfrm>
            <a:custGeom>
              <a:avLst/>
              <a:gdLst/>
              <a:ahLst/>
              <a:cxnLst/>
              <a:rect l="l" t="t" r="r" b="b"/>
              <a:pathLst>
                <a:path w="2393" h="2419" extrusionOk="0">
                  <a:moveTo>
                    <a:pt x="1200" y="300"/>
                  </a:moveTo>
                  <a:cubicBezTo>
                    <a:pt x="1656" y="300"/>
                    <a:pt x="2040" y="716"/>
                    <a:pt x="2040" y="1207"/>
                  </a:cubicBezTo>
                  <a:cubicBezTo>
                    <a:pt x="2040" y="1704"/>
                    <a:pt x="1656" y="2119"/>
                    <a:pt x="1200" y="2119"/>
                  </a:cubicBezTo>
                  <a:cubicBezTo>
                    <a:pt x="739" y="2119"/>
                    <a:pt x="353" y="1704"/>
                    <a:pt x="353" y="1207"/>
                  </a:cubicBezTo>
                  <a:cubicBezTo>
                    <a:pt x="353" y="716"/>
                    <a:pt x="739" y="300"/>
                    <a:pt x="1200" y="300"/>
                  </a:cubicBezTo>
                  <a:close/>
                  <a:moveTo>
                    <a:pt x="1200" y="0"/>
                  </a:moveTo>
                  <a:cubicBezTo>
                    <a:pt x="551" y="0"/>
                    <a:pt x="1" y="550"/>
                    <a:pt x="1" y="1207"/>
                  </a:cubicBezTo>
                  <a:cubicBezTo>
                    <a:pt x="1" y="1865"/>
                    <a:pt x="551" y="2419"/>
                    <a:pt x="1200" y="2419"/>
                  </a:cubicBezTo>
                  <a:cubicBezTo>
                    <a:pt x="1847" y="2419"/>
                    <a:pt x="2392" y="1864"/>
                    <a:pt x="2392" y="1207"/>
                  </a:cubicBezTo>
                  <a:cubicBezTo>
                    <a:pt x="2392" y="550"/>
                    <a:pt x="1847"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82;p49"/>
            <p:cNvSpPr/>
            <p:nvPr/>
          </p:nvSpPr>
          <p:spPr>
            <a:xfrm>
              <a:off x="7909174" y="3953395"/>
              <a:ext cx="6142" cy="57143"/>
            </a:xfrm>
            <a:custGeom>
              <a:avLst/>
              <a:gdLst/>
              <a:ahLst/>
              <a:cxnLst/>
              <a:rect l="l" t="t" r="r" b="b"/>
              <a:pathLst>
                <a:path w="336" h="3126" extrusionOk="0">
                  <a:moveTo>
                    <a:pt x="0" y="0"/>
                  </a:moveTo>
                  <a:lnTo>
                    <a:pt x="0" y="3125"/>
                  </a:lnTo>
                  <a:lnTo>
                    <a:pt x="335" y="3125"/>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83;p49"/>
            <p:cNvSpPr/>
            <p:nvPr/>
          </p:nvSpPr>
          <p:spPr>
            <a:xfrm>
              <a:off x="7925406" y="3967269"/>
              <a:ext cx="43726" cy="44219"/>
            </a:xfrm>
            <a:custGeom>
              <a:avLst/>
              <a:gdLst/>
              <a:ahLst/>
              <a:cxnLst/>
              <a:rect l="l" t="t" r="r" b="b"/>
              <a:pathLst>
                <a:path w="2392" h="2419" extrusionOk="0">
                  <a:moveTo>
                    <a:pt x="1199" y="300"/>
                  </a:moveTo>
                  <a:cubicBezTo>
                    <a:pt x="1655" y="300"/>
                    <a:pt x="2040" y="716"/>
                    <a:pt x="2040" y="1207"/>
                  </a:cubicBezTo>
                  <a:cubicBezTo>
                    <a:pt x="2040" y="1704"/>
                    <a:pt x="1655" y="2119"/>
                    <a:pt x="1199" y="2119"/>
                  </a:cubicBezTo>
                  <a:cubicBezTo>
                    <a:pt x="739" y="2119"/>
                    <a:pt x="354" y="1704"/>
                    <a:pt x="354" y="1207"/>
                  </a:cubicBezTo>
                  <a:cubicBezTo>
                    <a:pt x="354" y="716"/>
                    <a:pt x="739" y="300"/>
                    <a:pt x="1199" y="300"/>
                  </a:cubicBezTo>
                  <a:close/>
                  <a:moveTo>
                    <a:pt x="1199" y="0"/>
                  </a:moveTo>
                  <a:cubicBezTo>
                    <a:pt x="551" y="0"/>
                    <a:pt x="0" y="550"/>
                    <a:pt x="0" y="1207"/>
                  </a:cubicBezTo>
                  <a:cubicBezTo>
                    <a:pt x="0" y="1865"/>
                    <a:pt x="551" y="2419"/>
                    <a:pt x="1199" y="2419"/>
                  </a:cubicBezTo>
                  <a:cubicBezTo>
                    <a:pt x="1847" y="2419"/>
                    <a:pt x="2392" y="1864"/>
                    <a:pt x="2392" y="1207"/>
                  </a:cubicBezTo>
                  <a:cubicBezTo>
                    <a:pt x="2392" y="550"/>
                    <a:pt x="1847"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84;p49"/>
            <p:cNvSpPr/>
            <p:nvPr/>
          </p:nvSpPr>
          <p:spPr>
            <a:xfrm>
              <a:off x="7979826" y="3967269"/>
              <a:ext cx="22484" cy="43232"/>
            </a:xfrm>
            <a:custGeom>
              <a:avLst/>
              <a:gdLst/>
              <a:ahLst/>
              <a:cxnLst/>
              <a:rect l="l" t="t" r="r" b="b"/>
              <a:pathLst>
                <a:path w="1230" h="2365" extrusionOk="0">
                  <a:moveTo>
                    <a:pt x="1229" y="0"/>
                  </a:moveTo>
                  <a:cubicBezTo>
                    <a:pt x="804" y="0"/>
                    <a:pt x="474" y="198"/>
                    <a:pt x="335" y="505"/>
                  </a:cubicBezTo>
                  <a:lnTo>
                    <a:pt x="335" y="53"/>
                  </a:lnTo>
                  <a:lnTo>
                    <a:pt x="0" y="53"/>
                  </a:lnTo>
                  <a:lnTo>
                    <a:pt x="0" y="2365"/>
                  </a:lnTo>
                  <a:lnTo>
                    <a:pt x="335" y="2365"/>
                  </a:lnTo>
                  <a:lnTo>
                    <a:pt x="335" y="1073"/>
                  </a:lnTo>
                  <a:cubicBezTo>
                    <a:pt x="335" y="622"/>
                    <a:pt x="705"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85;p49"/>
            <p:cNvSpPr/>
            <p:nvPr/>
          </p:nvSpPr>
          <p:spPr>
            <a:xfrm>
              <a:off x="7028151" y="2764555"/>
              <a:ext cx="75679" cy="163094"/>
            </a:xfrm>
            <a:custGeom>
              <a:avLst/>
              <a:gdLst/>
              <a:ahLst/>
              <a:cxnLst/>
              <a:rect l="l" t="t" r="r" b="b"/>
              <a:pathLst>
                <a:path w="4140" h="8922" extrusionOk="0">
                  <a:moveTo>
                    <a:pt x="2070" y="1240"/>
                  </a:moveTo>
                  <a:cubicBezTo>
                    <a:pt x="2540" y="1240"/>
                    <a:pt x="2776" y="1525"/>
                    <a:pt x="2776" y="2094"/>
                  </a:cubicBezTo>
                  <a:lnTo>
                    <a:pt x="2776" y="6826"/>
                  </a:lnTo>
                  <a:cubicBezTo>
                    <a:pt x="2776" y="7397"/>
                    <a:pt x="2540" y="7682"/>
                    <a:pt x="2070" y="7682"/>
                  </a:cubicBezTo>
                  <a:cubicBezTo>
                    <a:pt x="1599" y="7682"/>
                    <a:pt x="1363" y="7397"/>
                    <a:pt x="1363" y="6826"/>
                  </a:cubicBezTo>
                  <a:lnTo>
                    <a:pt x="1363" y="2094"/>
                  </a:lnTo>
                  <a:cubicBezTo>
                    <a:pt x="1363" y="1523"/>
                    <a:pt x="1598" y="1240"/>
                    <a:pt x="2070" y="1240"/>
                  </a:cubicBezTo>
                  <a:close/>
                  <a:moveTo>
                    <a:pt x="2070" y="1"/>
                  </a:moveTo>
                  <a:cubicBezTo>
                    <a:pt x="1400" y="1"/>
                    <a:pt x="888" y="190"/>
                    <a:pt x="534" y="571"/>
                  </a:cubicBezTo>
                  <a:cubicBezTo>
                    <a:pt x="179" y="951"/>
                    <a:pt x="0" y="1488"/>
                    <a:pt x="0" y="2182"/>
                  </a:cubicBezTo>
                  <a:lnTo>
                    <a:pt x="0" y="6740"/>
                  </a:lnTo>
                  <a:cubicBezTo>
                    <a:pt x="0" y="7435"/>
                    <a:pt x="179" y="7971"/>
                    <a:pt x="534" y="8350"/>
                  </a:cubicBezTo>
                  <a:cubicBezTo>
                    <a:pt x="888" y="8730"/>
                    <a:pt x="1402" y="8921"/>
                    <a:pt x="2070" y="8921"/>
                  </a:cubicBezTo>
                  <a:cubicBezTo>
                    <a:pt x="2738" y="8921"/>
                    <a:pt x="3251" y="8730"/>
                    <a:pt x="3607" y="8350"/>
                  </a:cubicBezTo>
                  <a:cubicBezTo>
                    <a:pt x="3961" y="7971"/>
                    <a:pt x="4139" y="7434"/>
                    <a:pt x="4139" y="6740"/>
                  </a:cubicBezTo>
                  <a:lnTo>
                    <a:pt x="4139" y="2182"/>
                  </a:lnTo>
                  <a:cubicBezTo>
                    <a:pt x="4139" y="1487"/>
                    <a:pt x="3961" y="951"/>
                    <a:pt x="3607" y="571"/>
                  </a:cubicBezTo>
                  <a:cubicBezTo>
                    <a:pt x="3251" y="190"/>
                    <a:pt x="2739"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86;p49"/>
            <p:cNvSpPr/>
            <p:nvPr/>
          </p:nvSpPr>
          <p:spPr>
            <a:xfrm>
              <a:off x="7129404" y="2766840"/>
              <a:ext cx="50946" cy="158524"/>
            </a:xfrm>
            <a:custGeom>
              <a:avLst/>
              <a:gdLst/>
              <a:ahLst/>
              <a:cxnLst/>
              <a:rect l="l" t="t" r="r" b="b"/>
              <a:pathLst>
                <a:path w="2787" h="8672" extrusionOk="0">
                  <a:moveTo>
                    <a:pt x="1870" y="0"/>
                  </a:moveTo>
                  <a:cubicBezTo>
                    <a:pt x="1763" y="289"/>
                    <a:pt x="1639" y="510"/>
                    <a:pt x="1499" y="662"/>
                  </a:cubicBezTo>
                  <a:cubicBezTo>
                    <a:pt x="1358" y="815"/>
                    <a:pt x="1170" y="923"/>
                    <a:pt x="936" y="990"/>
                  </a:cubicBezTo>
                  <a:cubicBezTo>
                    <a:pt x="700" y="1057"/>
                    <a:pt x="387" y="1091"/>
                    <a:pt x="0" y="1091"/>
                  </a:cubicBezTo>
                  <a:lnTo>
                    <a:pt x="0" y="2057"/>
                  </a:lnTo>
                  <a:lnTo>
                    <a:pt x="1424" y="2057"/>
                  </a:lnTo>
                  <a:lnTo>
                    <a:pt x="1424" y="8672"/>
                  </a:lnTo>
                  <a:lnTo>
                    <a:pt x="2787" y="8672"/>
                  </a:lnTo>
                  <a:lnTo>
                    <a:pt x="2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87;p49"/>
            <p:cNvSpPr/>
            <p:nvPr/>
          </p:nvSpPr>
          <p:spPr>
            <a:xfrm>
              <a:off x="6770129" y="2825701"/>
              <a:ext cx="26798" cy="57984"/>
            </a:xfrm>
            <a:custGeom>
              <a:avLst/>
              <a:gdLst/>
              <a:ahLst/>
              <a:cxnLst/>
              <a:rect l="l" t="t" r="r" b="b"/>
              <a:pathLst>
                <a:path w="1466" h="3172" extrusionOk="0">
                  <a:moveTo>
                    <a:pt x="724" y="1"/>
                  </a:moveTo>
                  <a:cubicBezTo>
                    <a:pt x="490" y="1"/>
                    <a:pt x="311" y="69"/>
                    <a:pt x="187" y="203"/>
                  </a:cubicBezTo>
                  <a:cubicBezTo>
                    <a:pt x="62" y="340"/>
                    <a:pt x="0" y="535"/>
                    <a:pt x="0" y="787"/>
                  </a:cubicBezTo>
                  <a:lnTo>
                    <a:pt x="0" y="1091"/>
                  </a:lnTo>
                  <a:lnTo>
                    <a:pt x="464" y="1091"/>
                  </a:lnTo>
                  <a:lnTo>
                    <a:pt x="464" y="755"/>
                  </a:lnTo>
                  <a:cubicBezTo>
                    <a:pt x="464" y="549"/>
                    <a:pt x="550" y="447"/>
                    <a:pt x="719" y="447"/>
                  </a:cubicBezTo>
                  <a:cubicBezTo>
                    <a:pt x="802" y="447"/>
                    <a:pt x="866" y="473"/>
                    <a:pt x="909" y="525"/>
                  </a:cubicBezTo>
                  <a:cubicBezTo>
                    <a:pt x="952" y="578"/>
                    <a:pt x="974" y="670"/>
                    <a:pt x="974" y="804"/>
                  </a:cubicBezTo>
                  <a:cubicBezTo>
                    <a:pt x="974" y="954"/>
                    <a:pt x="938" y="1101"/>
                    <a:pt x="869" y="1233"/>
                  </a:cubicBezTo>
                  <a:cubicBezTo>
                    <a:pt x="799" y="1370"/>
                    <a:pt x="673" y="1536"/>
                    <a:pt x="491" y="1729"/>
                  </a:cubicBezTo>
                  <a:cubicBezTo>
                    <a:pt x="306" y="1922"/>
                    <a:pt x="179" y="2099"/>
                    <a:pt x="107" y="2258"/>
                  </a:cubicBezTo>
                  <a:cubicBezTo>
                    <a:pt x="35" y="2418"/>
                    <a:pt x="0" y="2609"/>
                    <a:pt x="0" y="2832"/>
                  </a:cubicBezTo>
                  <a:lnTo>
                    <a:pt x="0" y="3172"/>
                  </a:lnTo>
                  <a:lnTo>
                    <a:pt x="1421" y="3172"/>
                  </a:lnTo>
                  <a:lnTo>
                    <a:pt x="1421" y="2725"/>
                  </a:lnTo>
                  <a:lnTo>
                    <a:pt x="487" y="2725"/>
                  </a:lnTo>
                  <a:lnTo>
                    <a:pt x="487" y="2658"/>
                  </a:lnTo>
                  <a:cubicBezTo>
                    <a:pt x="487" y="2550"/>
                    <a:pt x="512" y="2443"/>
                    <a:pt x="563" y="2348"/>
                  </a:cubicBezTo>
                  <a:cubicBezTo>
                    <a:pt x="613" y="2252"/>
                    <a:pt x="711" y="2124"/>
                    <a:pt x="858" y="1970"/>
                  </a:cubicBezTo>
                  <a:cubicBezTo>
                    <a:pt x="1081" y="1735"/>
                    <a:pt x="1239" y="1526"/>
                    <a:pt x="1328" y="1345"/>
                  </a:cubicBezTo>
                  <a:cubicBezTo>
                    <a:pt x="1418" y="1173"/>
                    <a:pt x="1464" y="981"/>
                    <a:pt x="1465" y="787"/>
                  </a:cubicBezTo>
                  <a:cubicBezTo>
                    <a:pt x="1465" y="533"/>
                    <a:pt x="1402" y="339"/>
                    <a:pt x="1277" y="203"/>
                  </a:cubicBezTo>
                  <a:cubicBezTo>
                    <a:pt x="1153" y="68"/>
                    <a:pt x="971" y="1"/>
                    <a:pt x="732" y="1"/>
                  </a:cubicBezTo>
                  <a:cubicBezTo>
                    <a:pt x="729" y="1"/>
                    <a:pt x="727"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88;p49"/>
            <p:cNvSpPr/>
            <p:nvPr/>
          </p:nvSpPr>
          <p:spPr>
            <a:xfrm>
              <a:off x="6802704" y="2826524"/>
              <a:ext cx="26872" cy="57984"/>
            </a:xfrm>
            <a:custGeom>
              <a:avLst/>
              <a:gdLst/>
              <a:ahLst/>
              <a:cxnLst/>
              <a:rect l="l" t="t" r="r" b="b"/>
              <a:pathLst>
                <a:path w="1470" h="3172" extrusionOk="0">
                  <a:moveTo>
                    <a:pt x="90" y="0"/>
                  </a:moveTo>
                  <a:lnTo>
                    <a:pt x="1" y="1746"/>
                  </a:lnTo>
                  <a:lnTo>
                    <a:pt x="465" y="1746"/>
                  </a:lnTo>
                  <a:lnTo>
                    <a:pt x="465" y="1721"/>
                  </a:lnTo>
                  <a:cubicBezTo>
                    <a:pt x="465" y="1515"/>
                    <a:pt x="549" y="1411"/>
                    <a:pt x="720" y="1411"/>
                  </a:cubicBezTo>
                  <a:cubicBezTo>
                    <a:pt x="890" y="1411"/>
                    <a:pt x="975" y="1515"/>
                    <a:pt x="975" y="1721"/>
                  </a:cubicBezTo>
                  <a:lnTo>
                    <a:pt x="975" y="2421"/>
                  </a:lnTo>
                  <a:cubicBezTo>
                    <a:pt x="975" y="2625"/>
                    <a:pt x="890" y="2725"/>
                    <a:pt x="720" y="2725"/>
                  </a:cubicBezTo>
                  <a:cubicBezTo>
                    <a:pt x="549" y="2725"/>
                    <a:pt x="465" y="2625"/>
                    <a:pt x="465" y="2421"/>
                  </a:cubicBezTo>
                  <a:lnTo>
                    <a:pt x="465" y="2140"/>
                  </a:lnTo>
                  <a:lnTo>
                    <a:pt x="1" y="2140"/>
                  </a:lnTo>
                  <a:lnTo>
                    <a:pt x="1" y="2386"/>
                  </a:lnTo>
                  <a:cubicBezTo>
                    <a:pt x="1" y="2639"/>
                    <a:pt x="63" y="2834"/>
                    <a:pt x="189" y="2969"/>
                  </a:cubicBezTo>
                  <a:cubicBezTo>
                    <a:pt x="313" y="3105"/>
                    <a:pt x="495" y="3172"/>
                    <a:pt x="736" y="3172"/>
                  </a:cubicBezTo>
                  <a:cubicBezTo>
                    <a:pt x="973" y="3172"/>
                    <a:pt x="1155" y="3103"/>
                    <a:pt x="1281" y="2969"/>
                  </a:cubicBezTo>
                  <a:cubicBezTo>
                    <a:pt x="1405" y="2834"/>
                    <a:pt x="1469" y="2639"/>
                    <a:pt x="1469" y="2386"/>
                  </a:cubicBezTo>
                  <a:lnTo>
                    <a:pt x="1469" y="1681"/>
                  </a:lnTo>
                  <a:cubicBezTo>
                    <a:pt x="1469" y="1446"/>
                    <a:pt x="1421" y="1271"/>
                    <a:pt x="1329" y="1148"/>
                  </a:cubicBezTo>
                  <a:cubicBezTo>
                    <a:pt x="1236" y="1026"/>
                    <a:pt x="1101" y="965"/>
                    <a:pt x="922" y="965"/>
                  </a:cubicBezTo>
                  <a:cubicBezTo>
                    <a:pt x="733" y="965"/>
                    <a:pt x="591" y="1041"/>
                    <a:pt x="498" y="1193"/>
                  </a:cubicBezTo>
                  <a:lnTo>
                    <a:pt x="489" y="1193"/>
                  </a:lnTo>
                  <a:lnTo>
                    <a:pt x="529" y="447"/>
                  </a:lnTo>
                  <a:lnTo>
                    <a:pt x="1386" y="447"/>
                  </a:lnTo>
                  <a:lnTo>
                    <a:pt x="1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89;p49"/>
            <p:cNvSpPr/>
            <p:nvPr/>
          </p:nvSpPr>
          <p:spPr>
            <a:xfrm>
              <a:off x="6835151" y="2825701"/>
              <a:ext cx="42391" cy="58807"/>
            </a:xfrm>
            <a:custGeom>
              <a:avLst/>
              <a:gdLst/>
              <a:ahLst/>
              <a:cxnLst/>
              <a:rect l="l" t="t" r="r" b="b"/>
              <a:pathLst>
                <a:path w="2319" h="3217" extrusionOk="0">
                  <a:moveTo>
                    <a:pt x="474" y="283"/>
                  </a:moveTo>
                  <a:cubicBezTo>
                    <a:pt x="581" y="283"/>
                    <a:pt x="633" y="348"/>
                    <a:pt x="633" y="479"/>
                  </a:cubicBezTo>
                  <a:lnTo>
                    <a:pt x="633" y="1305"/>
                  </a:lnTo>
                  <a:cubicBezTo>
                    <a:pt x="633" y="1436"/>
                    <a:pt x="582" y="1503"/>
                    <a:pt x="474" y="1503"/>
                  </a:cubicBezTo>
                  <a:cubicBezTo>
                    <a:pt x="367" y="1503"/>
                    <a:pt x="313" y="1437"/>
                    <a:pt x="313" y="1305"/>
                  </a:cubicBezTo>
                  <a:lnTo>
                    <a:pt x="313" y="479"/>
                  </a:lnTo>
                  <a:cubicBezTo>
                    <a:pt x="314" y="348"/>
                    <a:pt x="369" y="283"/>
                    <a:pt x="474" y="283"/>
                  </a:cubicBezTo>
                  <a:close/>
                  <a:moveTo>
                    <a:pt x="474" y="1"/>
                  </a:moveTo>
                  <a:cubicBezTo>
                    <a:pt x="319" y="1"/>
                    <a:pt x="201" y="44"/>
                    <a:pt x="120" y="130"/>
                  </a:cubicBezTo>
                  <a:cubicBezTo>
                    <a:pt x="40" y="216"/>
                    <a:pt x="0" y="340"/>
                    <a:pt x="0" y="501"/>
                  </a:cubicBezTo>
                  <a:lnTo>
                    <a:pt x="0" y="1283"/>
                  </a:lnTo>
                  <a:cubicBezTo>
                    <a:pt x="0" y="1444"/>
                    <a:pt x="40" y="1566"/>
                    <a:pt x="120" y="1652"/>
                  </a:cubicBezTo>
                  <a:cubicBezTo>
                    <a:pt x="201" y="1740"/>
                    <a:pt x="319" y="1783"/>
                    <a:pt x="474" y="1783"/>
                  </a:cubicBezTo>
                  <a:cubicBezTo>
                    <a:pt x="628" y="1783"/>
                    <a:pt x="745" y="1739"/>
                    <a:pt x="826" y="1652"/>
                  </a:cubicBezTo>
                  <a:cubicBezTo>
                    <a:pt x="908" y="1566"/>
                    <a:pt x="947" y="1444"/>
                    <a:pt x="947" y="1283"/>
                  </a:cubicBezTo>
                  <a:lnTo>
                    <a:pt x="947" y="501"/>
                  </a:lnTo>
                  <a:cubicBezTo>
                    <a:pt x="947" y="340"/>
                    <a:pt x="906" y="216"/>
                    <a:pt x="826" y="130"/>
                  </a:cubicBezTo>
                  <a:cubicBezTo>
                    <a:pt x="746" y="44"/>
                    <a:pt x="628" y="1"/>
                    <a:pt x="474" y="1"/>
                  </a:cubicBezTo>
                  <a:close/>
                  <a:moveTo>
                    <a:pt x="1845" y="1716"/>
                  </a:moveTo>
                  <a:cubicBezTo>
                    <a:pt x="1952" y="1716"/>
                    <a:pt x="2006" y="1782"/>
                    <a:pt x="2006" y="1912"/>
                  </a:cubicBezTo>
                  <a:lnTo>
                    <a:pt x="2006" y="2738"/>
                  </a:lnTo>
                  <a:cubicBezTo>
                    <a:pt x="2006" y="2871"/>
                    <a:pt x="1952" y="2936"/>
                    <a:pt x="1845" y="2936"/>
                  </a:cubicBezTo>
                  <a:cubicBezTo>
                    <a:pt x="1738" y="2936"/>
                    <a:pt x="1684" y="2871"/>
                    <a:pt x="1684" y="2738"/>
                  </a:cubicBezTo>
                  <a:lnTo>
                    <a:pt x="1684" y="1912"/>
                  </a:lnTo>
                  <a:cubicBezTo>
                    <a:pt x="1684" y="1782"/>
                    <a:pt x="1738" y="1716"/>
                    <a:pt x="1845" y="1716"/>
                  </a:cubicBezTo>
                  <a:close/>
                  <a:moveTo>
                    <a:pt x="1607" y="45"/>
                  </a:moveTo>
                  <a:lnTo>
                    <a:pt x="399" y="3172"/>
                  </a:lnTo>
                  <a:lnTo>
                    <a:pt x="710" y="3172"/>
                  </a:lnTo>
                  <a:lnTo>
                    <a:pt x="1922" y="45"/>
                  </a:lnTo>
                  <a:close/>
                  <a:moveTo>
                    <a:pt x="1845" y="1434"/>
                  </a:moveTo>
                  <a:cubicBezTo>
                    <a:pt x="1689" y="1434"/>
                    <a:pt x="1572" y="1477"/>
                    <a:pt x="1491" y="1565"/>
                  </a:cubicBezTo>
                  <a:cubicBezTo>
                    <a:pt x="1411" y="1649"/>
                    <a:pt x="1371" y="1774"/>
                    <a:pt x="1371" y="1935"/>
                  </a:cubicBezTo>
                  <a:lnTo>
                    <a:pt x="1371" y="2717"/>
                  </a:lnTo>
                  <a:cubicBezTo>
                    <a:pt x="1371" y="2877"/>
                    <a:pt x="1411" y="3001"/>
                    <a:pt x="1491" y="3087"/>
                  </a:cubicBezTo>
                  <a:cubicBezTo>
                    <a:pt x="1572" y="3173"/>
                    <a:pt x="1690" y="3217"/>
                    <a:pt x="1845" y="3217"/>
                  </a:cubicBezTo>
                  <a:cubicBezTo>
                    <a:pt x="2000" y="3217"/>
                    <a:pt x="2118" y="3173"/>
                    <a:pt x="2197" y="3087"/>
                  </a:cubicBezTo>
                  <a:cubicBezTo>
                    <a:pt x="2279" y="3001"/>
                    <a:pt x="2319" y="2877"/>
                    <a:pt x="2319" y="2717"/>
                  </a:cubicBezTo>
                  <a:lnTo>
                    <a:pt x="2319" y="1935"/>
                  </a:lnTo>
                  <a:cubicBezTo>
                    <a:pt x="2319" y="1774"/>
                    <a:pt x="2277" y="1651"/>
                    <a:pt x="2197" y="1565"/>
                  </a:cubicBezTo>
                  <a:cubicBezTo>
                    <a:pt x="2118" y="1477"/>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90;p49"/>
            <p:cNvSpPr/>
            <p:nvPr/>
          </p:nvSpPr>
          <p:spPr>
            <a:xfrm>
              <a:off x="6664763" y="3082042"/>
              <a:ext cx="306044" cy="306044"/>
            </a:xfrm>
            <a:custGeom>
              <a:avLst/>
              <a:gdLst/>
              <a:ahLst/>
              <a:cxnLst/>
              <a:rect l="l" t="t" r="r" b="b"/>
              <a:pathLst>
                <a:path w="16742" h="16742" extrusionOk="0">
                  <a:moveTo>
                    <a:pt x="8371" y="2199"/>
                  </a:moveTo>
                  <a:cubicBezTo>
                    <a:pt x="11775" y="2199"/>
                    <a:pt x="14543" y="4968"/>
                    <a:pt x="14543" y="8371"/>
                  </a:cubicBezTo>
                  <a:cubicBezTo>
                    <a:pt x="14543" y="11773"/>
                    <a:pt x="11775" y="14541"/>
                    <a:pt x="8371" y="14541"/>
                  </a:cubicBezTo>
                  <a:cubicBezTo>
                    <a:pt x="4969" y="14541"/>
                    <a:pt x="2201" y="11773"/>
                    <a:pt x="2201" y="8371"/>
                  </a:cubicBezTo>
                  <a:cubicBezTo>
                    <a:pt x="2201" y="4967"/>
                    <a:pt x="4969" y="2199"/>
                    <a:pt x="8371" y="2199"/>
                  </a:cubicBezTo>
                  <a:close/>
                  <a:moveTo>
                    <a:pt x="8371" y="0"/>
                  </a:moveTo>
                  <a:cubicBezTo>
                    <a:pt x="3757" y="0"/>
                    <a:pt x="1" y="3757"/>
                    <a:pt x="1" y="8371"/>
                  </a:cubicBezTo>
                  <a:cubicBezTo>
                    <a:pt x="1" y="12986"/>
                    <a:pt x="3755" y="16741"/>
                    <a:pt x="8371" y="16741"/>
                  </a:cubicBezTo>
                  <a:cubicBezTo>
                    <a:pt x="12988" y="16741"/>
                    <a:pt x="16742" y="12986"/>
                    <a:pt x="16742" y="8371"/>
                  </a:cubicBezTo>
                  <a:cubicBezTo>
                    <a:pt x="16742" y="3757"/>
                    <a:pt x="12987" y="0"/>
                    <a:pt x="8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91;p49"/>
            <p:cNvSpPr/>
            <p:nvPr/>
          </p:nvSpPr>
          <p:spPr>
            <a:xfrm>
              <a:off x="6817785" y="3083504"/>
              <a:ext cx="153022" cy="303082"/>
            </a:xfrm>
            <a:custGeom>
              <a:avLst/>
              <a:gdLst/>
              <a:ahLst/>
              <a:cxnLst/>
              <a:rect l="l" t="t" r="r" b="b"/>
              <a:pathLst>
                <a:path w="8371" h="16580" extrusionOk="0">
                  <a:moveTo>
                    <a:pt x="1090" y="0"/>
                  </a:moveTo>
                  <a:cubicBezTo>
                    <a:pt x="500" y="0"/>
                    <a:pt x="2" y="479"/>
                    <a:pt x="0" y="1090"/>
                  </a:cubicBezTo>
                  <a:lnTo>
                    <a:pt x="0" y="1111"/>
                  </a:lnTo>
                  <a:cubicBezTo>
                    <a:pt x="0" y="1655"/>
                    <a:pt x="402" y="2108"/>
                    <a:pt x="939" y="2191"/>
                  </a:cubicBezTo>
                  <a:cubicBezTo>
                    <a:pt x="3898" y="2643"/>
                    <a:pt x="6172" y="5207"/>
                    <a:pt x="6172" y="8291"/>
                  </a:cubicBezTo>
                  <a:cubicBezTo>
                    <a:pt x="6172" y="11374"/>
                    <a:pt x="3898" y="13936"/>
                    <a:pt x="939" y="14391"/>
                  </a:cubicBezTo>
                  <a:cubicBezTo>
                    <a:pt x="402" y="14474"/>
                    <a:pt x="0" y="14926"/>
                    <a:pt x="0" y="15470"/>
                  </a:cubicBezTo>
                  <a:lnTo>
                    <a:pt x="0" y="15489"/>
                  </a:lnTo>
                  <a:cubicBezTo>
                    <a:pt x="2" y="16101"/>
                    <a:pt x="500" y="16580"/>
                    <a:pt x="1090" y="16580"/>
                  </a:cubicBezTo>
                  <a:cubicBezTo>
                    <a:pt x="1145" y="16580"/>
                    <a:pt x="1200" y="16576"/>
                    <a:pt x="1256" y="16567"/>
                  </a:cubicBezTo>
                  <a:cubicBezTo>
                    <a:pt x="5277" y="15960"/>
                    <a:pt x="8371" y="12481"/>
                    <a:pt x="8371" y="8291"/>
                  </a:cubicBezTo>
                  <a:cubicBezTo>
                    <a:pt x="8371" y="4101"/>
                    <a:pt x="5279" y="620"/>
                    <a:pt x="1256" y="13"/>
                  </a:cubicBezTo>
                  <a:cubicBezTo>
                    <a:pt x="1200" y="4"/>
                    <a:pt x="1145" y="0"/>
                    <a:pt x="1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92;p49"/>
            <p:cNvSpPr/>
            <p:nvPr/>
          </p:nvSpPr>
          <p:spPr>
            <a:xfrm>
              <a:off x="7028151" y="3142512"/>
              <a:ext cx="75679" cy="163094"/>
            </a:xfrm>
            <a:custGeom>
              <a:avLst/>
              <a:gdLst/>
              <a:ahLst/>
              <a:cxnLst/>
              <a:rect l="l" t="t" r="r" b="b"/>
              <a:pathLst>
                <a:path w="4140" h="8922" extrusionOk="0">
                  <a:moveTo>
                    <a:pt x="2070" y="1239"/>
                  </a:moveTo>
                  <a:cubicBezTo>
                    <a:pt x="2540" y="1241"/>
                    <a:pt x="2776" y="1525"/>
                    <a:pt x="2776" y="2096"/>
                  </a:cubicBezTo>
                  <a:lnTo>
                    <a:pt x="2776" y="6828"/>
                  </a:lnTo>
                  <a:cubicBezTo>
                    <a:pt x="2776" y="7397"/>
                    <a:pt x="2540" y="7682"/>
                    <a:pt x="2070" y="7682"/>
                  </a:cubicBezTo>
                  <a:cubicBezTo>
                    <a:pt x="1599" y="7682"/>
                    <a:pt x="1363" y="7398"/>
                    <a:pt x="1363" y="6828"/>
                  </a:cubicBezTo>
                  <a:lnTo>
                    <a:pt x="1363" y="2096"/>
                  </a:lnTo>
                  <a:cubicBezTo>
                    <a:pt x="1363" y="1525"/>
                    <a:pt x="1598" y="1239"/>
                    <a:pt x="2070" y="1239"/>
                  </a:cubicBezTo>
                  <a:close/>
                  <a:moveTo>
                    <a:pt x="2070" y="1"/>
                  </a:moveTo>
                  <a:cubicBezTo>
                    <a:pt x="1400" y="1"/>
                    <a:pt x="888" y="190"/>
                    <a:pt x="534" y="571"/>
                  </a:cubicBezTo>
                  <a:cubicBezTo>
                    <a:pt x="179" y="951"/>
                    <a:pt x="0" y="1488"/>
                    <a:pt x="0" y="2182"/>
                  </a:cubicBezTo>
                  <a:lnTo>
                    <a:pt x="0" y="6742"/>
                  </a:lnTo>
                  <a:cubicBezTo>
                    <a:pt x="0" y="7435"/>
                    <a:pt x="179" y="7972"/>
                    <a:pt x="534" y="8352"/>
                  </a:cubicBezTo>
                  <a:cubicBezTo>
                    <a:pt x="888" y="8731"/>
                    <a:pt x="1402" y="8921"/>
                    <a:pt x="2070" y="8921"/>
                  </a:cubicBezTo>
                  <a:cubicBezTo>
                    <a:pt x="2738" y="8921"/>
                    <a:pt x="3251" y="8730"/>
                    <a:pt x="3607" y="8350"/>
                  </a:cubicBezTo>
                  <a:cubicBezTo>
                    <a:pt x="3961" y="7971"/>
                    <a:pt x="4139" y="7433"/>
                    <a:pt x="4139" y="6740"/>
                  </a:cubicBezTo>
                  <a:lnTo>
                    <a:pt x="4139" y="2182"/>
                  </a:lnTo>
                  <a:cubicBezTo>
                    <a:pt x="4139" y="1486"/>
                    <a:pt x="3961" y="951"/>
                    <a:pt x="3607" y="571"/>
                  </a:cubicBezTo>
                  <a:cubicBezTo>
                    <a:pt x="3251" y="190"/>
                    <a:pt x="2739"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93;p49"/>
            <p:cNvSpPr/>
            <p:nvPr/>
          </p:nvSpPr>
          <p:spPr>
            <a:xfrm>
              <a:off x="7120099" y="3142512"/>
              <a:ext cx="74308" cy="160846"/>
            </a:xfrm>
            <a:custGeom>
              <a:avLst/>
              <a:gdLst/>
              <a:ahLst/>
              <a:cxnLst/>
              <a:rect l="l" t="t" r="r" b="b"/>
              <a:pathLst>
                <a:path w="4065" h="8799" extrusionOk="0">
                  <a:moveTo>
                    <a:pt x="2033" y="1"/>
                  </a:moveTo>
                  <a:cubicBezTo>
                    <a:pt x="1372" y="1"/>
                    <a:pt x="868" y="189"/>
                    <a:pt x="522" y="565"/>
                  </a:cubicBezTo>
                  <a:cubicBezTo>
                    <a:pt x="174" y="940"/>
                    <a:pt x="0" y="1478"/>
                    <a:pt x="0" y="2182"/>
                  </a:cubicBezTo>
                  <a:lnTo>
                    <a:pt x="0" y="3025"/>
                  </a:lnTo>
                  <a:lnTo>
                    <a:pt x="1289" y="3025"/>
                  </a:lnTo>
                  <a:lnTo>
                    <a:pt x="1289" y="2096"/>
                  </a:lnTo>
                  <a:cubicBezTo>
                    <a:pt x="1290" y="1525"/>
                    <a:pt x="1525" y="1241"/>
                    <a:pt x="1995" y="1241"/>
                  </a:cubicBezTo>
                  <a:cubicBezTo>
                    <a:pt x="2228" y="1241"/>
                    <a:pt x="2403" y="1313"/>
                    <a:pt x="2523" y="1458"/>
                  </a:cubicBezTo>
                  <a:cubicBezTo>
                    <a:pt x="2642" y="1601"/>
                    <a:pt x="2701" y="1860"/>
                    <a:pt x="2701" y="2233"/>
                  </a:cubicBezTo>
                  <a:cubicBezTo>
                    <a:pt x="2701" y="2646"/>
                    <a:pt x="2601" y="3054"/>
                    <a:pt x="2411" y="3420"/>
                  </a:cubicBezTo>
                  <a:cubicBezTo>
                    <a:pt x="2217" y="3800"/>
                    <a:pt x="1867" y="4259"/>
                    <a:pt x="1364" y="4796"/>
                  </a:cubicBezTo>
                  <a:cubicBezTo>
                    <a:pt x="852" y="5332"/>
                    <a:pt x="496" y="5822"/>
                    <a:pt x="299" y="6265"/>
                  </a:cubicBezTo>
                  <a:cubicBezTo>
                    <a:pt x="99" y="6706"/>
                    <a:pt x="0" y="7237"/>
                    <a:pt x="0" y="7856"/>
                  </a:cubicBezTo>
                  <a:lnTo>
                    <a:pt x="0" y="8798"/>
                  </a:lnTo>
                  <a:lnTo>
                    <a:pt x="3942" y="8798"/>
                  </a:lnTo>
                  <a:lnTo>
                    <a:pt x="3942" y="7556"/>
                  </a:lnTo>
                  <a:lnTo>
                    <a:pt x="1351" y="7556"/>
                  </a:lnTo>
                  <a:lnTo>
                    <a:pt x="1351" y="7371"/>
                  </a:lnTo>
                  <a:cubicBezTo>
                    <a:pt x="1349" y="7072"/>
                    <a:pt x="1423" y="6775"/>
                    <a:pt x="1563" y="6510"/>
                  </a:cubicBezTo>
                  <a:cubicBezTo>
                    <a:pt x="1702" y="6242"/>
                    <a:pt x="1974" y="5893"/>
                    <a:pt x="2379" y="5464"/>
                  </a:cubicBezTo>
                  <a:cubicBezTo>
                    <a:pt x="2998" y="4812"/>
                    <a:pt x="3433" y="4234"/>
                    <a:pt x="3687" y="3730"/>
                  </a:cubicBezTo>
                  <a:cubicBezTo>
                    <a:pt x="3939" y="3226"/>
                    <a:pt x="4064" y="2709"/>
                    <a:pt x="4064" y="2182"/>
                  </a:cubicBezTo>
                  <a:cubicBezTo>
                    <a:pt x="4064" y="1478"/>
                    <a:pt x="3891" y="940"/>
                    <a:pt x="3545" y="565"/>
                  </a:cubicBezTo>
                  <a:cubicBezTo>
                    <a:pt x="3197" y="189"/>
                    <a:pt x="2693" y="1"/>
                    <a:pt x="2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94;p49"/>
            <p:cNvSpPr/>
            <p:nvPr/>
          </p:nvSpPr>
          <p:spPr>
            <a:xfrm>
              <a:off x="6770037" y="3207150"/>
              <a:ext cx="26853" cy="58021"/>
            </a:xfrm>
            <a:custGeom>
              <a:avLst/>
              <a:gdLst/>
              <a:ahLst/>
              <a:cxnLst/>
              <a:rect l="l" t="t" r="r" b="b"/>
              <a:pathLst>
                <a:path w="1469" h="3174" extrusionOk="0">
                  <a:moveTo>
                    <a:pt x="90" y="1"/>
                  </a:moveTo>
                  <a:lnTo>
                    <a:pt x="0" y="1748"/>
                  </a:lnTo>
                  <a:lnTo>
                    <a:pt x="466" y="1748"/>
                  </a:lnTo>
                  <a:lnTo>
                    <a:pt x="466" y="1721"/>
                  </a:lnTo>
                  <a:cubicBezTo>
                    <a:pt x="466" y="1515"/>
                    <a:pt x="551" y="1413"/>
                    <a:pt x="720" y="1413"/>
                  </a:cubicBezTo>
                  <a:cubicBezTo>
                    <a:pt x="890" y="1413"/>
                    <a:pt x="975" y="1515"/>
                    <a:pt x="975" y="1721"/>
                  </a:cubicBezTo>
                  <a:lnTo>
                    <a:pt x="975" y="2423"/>
                  </a:lnTo>
                  <a:cubicBezTo>
                    <a:pt x="975" y="2625"/>
                    <a:pt x="890" y="2726"/>
                    <a:pt x="720" y="2726"/>
                  </a:cubicBezTo>
                  <a:cubicBezTo>
                    <a:pt x="551" y="2726"/>
                    <a:pt x="466" y="2625"/>
                    <a:pt x="466" y="2423"/>
                  </a:cubicBezTo>
                  <a:lnTo>
                    <a:pt x="466" y="2140"/>
                  </a:lnTo>
                  <a:lnTo>
                    <a:pt x="0" y="2140"/>
                  </a:lnTo>
                  <a:lnTo>
                    <a:pt x="0" y="2386"/>
                  </a:lnTo>
                  <a:cubicBezTo>
                    <a:pt x="0" y="2640"/>
                    <a:pt x="64" y="2834"/>
                    <a:pt x="189" y="2970"/>
                  </a:cubicBezTo>
                  <a:cubicBezTo>
                    <a:pt x="313" y="3105"/>
                    <a:pt x="495" y="3174"/>
                    <a:pt x="735" y="3174"/>
                  </a:cubicBezTo>
                  <a:cubicBezTo>
                    <a:pt x="973" y="3172"/>
                    <a:pt x="1155" y="3105"/>
                    <a:pt x="1281" y="2970"/>
                  </a:cubicBezTo>
                  <a:cubicBezTo>
                    <a:pt x="1405" y="2834"/>
                    <a:pt x="1469" y="2640"/>
                    <a:pt x="1469" y="2386"/>
                  </a:cubicBezTo>
                  <a:lnTo>
                    <a:pt x="1469" y="1681"/>
                  </a:lnTo>
                  <a:cubicBezTo>
                    <a:pt x="1469" y="1449"/>
                    <a:pt x="1421" y="1272"/>
                    <a:pt x="1329" y="1149"/>
                  </a:cubicBezTo>
                  <a:cubicBezTo>
                    <a:pt x="1236" y="1028"/>
                    <a:pt x="1101" y="965"/>
                    <a:pt x="922" y="965"/>
                  </a:cubicBezTo>
                  <a:cubicBezTo>
                    <a:pt x="732" y="965"/>
                    <a:pt x="590" y="1042"/>
                    <a:pt x="498" y="1193"/>
                  </a:cubicBezTo>
                  <a:lnTo>
                    <a:pt x="488" y="1193"/>
                  </a:lnTo>
                  <a:lnTo>
                    <a:pt x="528" y="449"/>
                  </a:lnTo>
                  <a:lnTo>
                    <a:pt x="1386" y="449"/>
                  </a:lnTo>
                  <a:lnTo>
                    <a:pt x="1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95;p49"/>
            <p:cNvSpPr/>
            <p:nvPr/>
          </p:nvSpPr>
          <p:spPr>
            <a:xfrm>
              <a:off x="6802302" y="3206346"/>
              <a:ext cx="27292" cy="58825"/>
            </a:xfrm>
            <a:custGeom>
              <a:avLst/>
              <a:gdLst/>
              <a:ahLst/>
              <a:cxnLst/>
              <a:rect l="l" t="t" r="r" b="b"/>
              <a:pathLst>
                <a:path w="1493" h="3218" extrusionOk="0">
                  <a:moveTo>
                    <a:pt x="747" y="447"/>
                  </a:moveTo>
                  <a:cubicBezTo>
                    <a:pt x="916" y="447"/>
                    <a:pt x="1000" y="550"/>
                    <a:pt x="1000" y="756"/>
                  </a:cubicBezTo>
                  <a:lnTo>
                    <a:pt x="1000" y="2462"/>
                  </a:lnTo>
                  <a:cubicBezTo>
                    <a:pt x="1000" y="2668"/>
                    <a:pt x="916" y="2770"/>
                    <a:pt x="747" y="2770"/>
                  </a:cubicBezTo>
                  <a:cubicBezTo>
                    <a:pt x="576" y="2770"/>
                    <a:pt x="492" y="2668"/>
                    <a:pt x="492" y="2462"/>
                  </a:cubicBezTo>
                  <a:lnTo>
                    <a:pt x="492" y="756"/>
                  </a:lnTo>
                  <a:cubicBezTo>
                    <a:pt x="492" y="550"/>
                    <a:pt x="576" y="447"/>
                    <a:pt x="747" y="447"/>
                  </a:cubicBezTo>
                  <a:close/>
                  <a:moveTo>
                    <a:pt x="747" y="0"/>
                  </a:moveTo>
                  <a:cubicBezTo>
                    <a:pt x="506" y="0"/>
                    <a:pt x="321" y="69"/>
                    <a:pt x="192" y="206"/>
                  </a:cubicBezTo>
                  <a:cubicBezTo>
                    <a:pt x="64" y="343"/>
                    <a:pt x="0" y="537"/>
                    <a:pt x="0" y="786"/>
                  </a:cubicBezTo>
                  <a:lnTo>
                    <a:pt x="0" y="2430"/>
                  </a:lnTo>
                  <a:cubicBezTo>
                    <a:pt x="0" y="2680"/>
                    <a:pt x="64" y="2875"/>
                    <a:pt x="192" y="3012"/>
                  </a:cubicBezTo>
                  <a:cubicBezTo>
                    <a:pt x="321" y="3149"/>
                    <a:pt x="506" y="3218"/>
                    <a:pt x="747" y="3218"/>
                  </a:cubicBezTo>
                  <a:cubicBezTo>
                    <a:pt x="987" y="3218"/>
                    <a:pt x="1172" y="3149"/>
                    <a:pt x="1300" y="3012"/>
                  </a:cubicBezTo>
                  <a:cubicBezTo>
                    <a:pt x="1427" y="2875"/>
                    <a:pt x="1493" y="2680"/>
                    <a:pt x="1493" y="2430"/>
                  </a:cubicBezTo>
                  <a:lnTo>
                    <a:pt x="1493" y="786"/>
                  </a:lnTo>
                  <a:cubicBezTo>
                    <a:pt x="1493" y="537"/>
                    <a:pt x="1427" y="343"/>
                    <a:pt x="1300" y="206"/>
                  </a:cubicBezTo>
                  <a:cubicBezTo>
                    <a:pt x="1172" y="69"/>
                    <a:pt x="98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96;p49"/>
            <p:cNvSpPr/>
            <p:nvPr/>
          </p:nvSpPr>
          <p:spPr>
            <a:xfrm>
              <a:off x="6835151" y="3206346"/>
              <a:ext cx="42391" cy="58825"/>
            </a:xfrm>
            <a:custGeom>
              <a:avLst/>
              <a:gdLst/>
              <a:ahLst/>
              <a:cxnLst/>
              <a:rect l="l" t="t" r="r" b="b"/>
              <a:pathLst>
                <a:path w="2319" h="3218" extrusionOk="0">
                  <a:moveTo>
                    <a:pt x="474" y="282"/>
                  </a:moveTo>
                  <a:cubicBezTo>
                    <a:pt x="581" y="282"/>
                    <a:pt x="633" y="348"/>
                    <a:pt x="633" y="479"/>
                  </a:cubicBezTo>
                  <a:lnTo>
                    <a:pt x="633" y="1304"/>
                  </a:lnTo>
                  <a:cubicBezTo>
                    <a:pt x="635" y="1435"/>
                    <a:pt x="581" y="1502"/>
                    <a:pt x="474" y="1502"/>
                  </a:cubicBezTo>
                  <a:cubicBezTo>
                    <a:pt x="367" y="1502"/>
                    <a:pt x="313" y="1437"/>
                    <a:pt x="313" y="1304"/>
                  </a:cubicBezTo>
                  <a:lnTo>
                    <a:pt x="313" y="479"/>
                  </a:lnTo>
                  <a:cubicBezTo>
                    <a:pt x="314" y="348"/>
                    <a:pt x="369" y="282"/>
                    <a:pt x="474" y="282"/>
                  </a:cubicBezTo>
                  <a:close/>
                  <a:moveTo>
                    <a:pt x="474" y="0"/>
                  </a:moveTo>
                  <a:cubicBezTo>
                    <a:pt x="319" y="0"/>
                    <a:pt x="201" y="43"/>
                    <a:pt x="120" y="129"/>
                  </a:cubicBezTo>
                  <a:cubicBezTo>
                    <a:pt x="40" y="215"/>
                    <a:pt x="0" y="340"/>
                    <a:pt x="0" y="501"/>
                  </a:cubicBezTo>
                  <a:lnTo>
                    <a:pt x="0" y="1282"/>
                  </a:lnTo>
                  <a:cubicBezTo>
                    <a:pt x="0" y="1443"/>
                    <a:pt x="40" y="1567"/>
                    <a:pt x="120" y="1654"/>
                  </a:cubicBezTo>
                  <a:cubicBezTo>
                    <a:pt x="201" y="1740"/>
                    <a:pt x="319" y="1783"/>
                    <a:pt x="474" y="1783"/>
                  </a:cubicBezTo>
                  <a:cubicBezTo>
                    <a:pt x="628" y="1783"/>
                    <a:pt x="745" y="1740"/>
                    <a:pt x="826" y="1654"/>
                  </a:cubicBezTo>
                  <a:cubicBezTo>
                    <a:pt x="908" y="1567"/>
                    <a:pt x="947" y="1443"/>
                    <a:pt x="947" y="1282"/>
                  </a:cubicBezTo>
                  <a:lnTo>
                    <a:pt x="947" y="501"/>
                  </a:lnTo>
                  <a:cubicBezTo>
                    <a:pt x="947" y="340"/>
                    <a:pt x="906" y="215"/>
                    <a:pt x="826" y="129"/>
                  </a:cubicBezTo>
                  <a:cubicBezTo>
                    <a:pt x="746" y="43"/>
                    <a:pt x="628" y="0"/>
                    <a:pt x="474" y="0"/>
                  </a:cubicBezTo>
                  <a:close/>
                  <a:moveTo>
                    <a:pt x="1845" y="1716"/>
                  </a:moveTo>
                  <a:cubicBezTo>
                    <a:pt x="1952" y="1716"/>
                    <a:pt x="2006" y="1781"/>
                    <a:pt x="2006" y="1912"/>
                  </a:cubicBezTo>
                  <a:lnTo>
                    <a:pt x="2006" y="2739"/>
                  </a:lnTo>
                  <a:cubicBezTo>
                    <a:pt x="2006" y="2870"/>
                    <a:pt x="1952" y="2935"/>
                    <a:pt x="1845" y="2935"/>
                  </a:cubicBezTo>
                  <a:cubicBezTo>
                    <a:pt x="1738" y="2935"/>
                    <a:pt x="1684" y="2870"/>
                    <a:pt x="1684" y="2739"/>
                  </a:cubicBezTo>
                  <a:lnTo>
                    <a:pt x="1684" y="1912"/>
                  </a:lnTo>
                  <a:cubicBezTo>
                    <a:pt x="1684" y="1781"/>
                    <a:pt x="1738" y="1716"/>
                    <a:pt x="1845" y="1716"/>
                  </a:cubicBezTo>
                  <a:close/>
                  <a:moveTo>
                    <a:pt x="1607" y="45"/>
                  </a:moveTo>
                  <a:lnTo>
                    <a:pt x="399" y="3173"/>
                  </a:lnTo>
                  <a:lnTo>
                    <a:pt x="710" y="3173"/>
                  </a:lnTo>
                  <a:lnTo>
                    <a:pt x="1922" y="45"/>
                  </a:lnTo>
                  <a:close/>
                  <a:moveTo>
                    <a:pt x="1845" y="1434"/>
                  </a:moveTo>
                  <a:cubicBezTo>
                    <a:pt x="1689" y="1434"/>
                    <a:pt x="1572" y="1478"/>
                    <a:pt x="1491" y="1564"/>
                  </a:cubicBezTo>
                  <a:cubicBezTo>
                    <a:pt x="1411" y="1650"/>
                    <a:pt x="1371" y="1773"/>
                    <a:pt x="1371" y="1936"/>
                  </a:cubicBezTo>
                  <a:lnTo>
                    <a:pt x="1371" y="2717"/>
                  </a:lnTo>
                  <a:cubicBezTo>
                    <a:pt x="1371" y="2878"/>
                    <a:pt x="1411" y="3001"/>
                    <a:pt x="1491" y="3087"/>
                  </a:cubicBezTo>
                  <a:cubicBezTo>
                    <a:pt x="1572" y="3173"/>
                    <a:pt x="1690" y="3218"/>
                    <a:pt x="1845" y="3218"/>
                  </a:cubicBezTo>
                  <a:cubicBezTo>
                    <a:pt x="2000" y="3218"/>
                    <a:pt x="2118" y="3175"/>
                    <a:pt x="2197" y="3087"/>
                  </a:cubicBezTo>
                  <a:cubicBezTo>
                    <a:pt x="2279" y="3001"/>
                    <a:pt x="2319" y="2876"/>
                    <a:pt x="2319" y="2717"/>
                  </a:cubicBezTo>
                  <a:lnTo>
                    <a:pt x="2319" y="1936"/>
                  </a:lnTo>
                  <a:cubicBezTo>
                    <a:pt x="2319" y="1773"/>
                    <a:pt x="2277" y="1650"/>
                    <a:pt x="2197" y="1564"/>
                  </a:cubicBezTo>
                  <a:cubicBezTo>
                    <a:pt x="2118" y="1478"/>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97;p49"/>
            <p:cNvSpPr/>
            <p:nvPr/>
          </p:nvSpPr>
          <p:spPr>
            <a:xfrm>
              <a:off x="7028151" y="3523906"/>
              <a:ext cx="75679" cy="163058"/>
            </a:xfrm>
            <a:custGeom>
              <a:avLst/>
              <a:gdLst/>
              <a:ahLst/>
              <a:cxnLst/>
              <a:rect l="l" t="t" r="r" b="b"/>
              <a:pathLst>
                <a:path w="4140" h="8920" extrusionOk="0">
                  <a:moveTo>
                    <a:pt x="2070" y="1238"/>
                  </a:moveTo>
                  <a:cubicBezTo>
                    <a:pt x="2540" y="1239"/>
                    <a:pt x="2776" y="1523"/>
                    <a:pt x="2776" y="2094"/>
                  </a:cubicBezTo>
                  <a:lnTo>
                    <a:pt x="2776" y="6826"/>
                  </a:lnTo>
                  <a:cubicBezTo>
                    <a:pt x="2776" y="7395"/>
                    <a:pt x="2540" y="7681"/>
                    <a:pt x="2070" y="7681"/>
                  </a:cubicBezTo>
                  <a:cubicBezTo>
                    <a:pt x="1599" y="7681"/>
                    <a:pt x="1363" y="7397"/>
                    <a:pt x="1363" y="6826"/>
                  </a:cubicBezTo>
                  <a:lnTo>
                    <a:pt x="1363" y="2094"/>
                  </a:lnTo>
                  <a:cubicBezTo>
                    <a:pt x="1363" y="1523"/>
                    <a:pt x="1598" y="1238"/>
                    <a:pt x="2070" y="1238"/>
                  </a:cubicBezTo>
                  <a:close/>
                  <a:moveTo>
                    <a:pt x="2070" y="0"/>
                  </a:moveTo>
                  <a:cubicBezTo>
                    <a:pt x="1400" y="0"/>
                    <a:pt x="888" y="190"/>
                    <a:pt x="534" y="570"/>
                  </a:cubicBezTo>
                  <a:cubicBezTo>
                    <a:pt x="179" y="949"/>
                    <a:pt x="0" y="1486"/>
                    <a:pt x="0" y="2180"/>
                  </a:cubicBezTo>
                  <a:lnTo>
                    <a:pt x="0" y="6740"/>
                  </a:lnTo>
                  <a:cubicBezTo>
                    <a:pt x="0" y="7433"/>
                    <a:pt x="179" y="7971"/>
                    <a:pt x="534" y="8350"/>
                  </a:cubicBezTo>
                  <a:cubicBezTo>
                    <a:pt x="888" y="8730"/>
                    <a:pt x="1402" y="8919"/>
                    <a:pt x="2070" y="8919"/>
                  </a:cubicBezTo>
                  <a:cubicBezTo>
                    <a:pt x="2738" y="8919"/>
                    <a:pt x="3251" y="8730"/>
                    <a:pt x="3607" y="8350"/>
                  </a:cubicBezTo>
                  <a:cubicBezTo>
                    <a:pt x="3961" y="7969"/>
                    <a:pt x="4139" y="7433"/>
                    <a:pt x="4139" y="6740"/>
                  </a:cubicBezTo>
                  <a:lnTo>
                    <a:pt x="4139" y="2180"/>
                  </a:lnTo>
                  <a:cubicBezTo>
                    <a:pt x="4139" y="1486"/>
                    <a:pt x="3961" y="949"/>
                    <a:pt x="3607" y="570"/>
                  </a:cubicBezTo>
                  <a:cubicBezTo>
                    <a:pt x="3251" y="190"/>
                    <a:pt x="2739" y="0"/>
                    <a:pt x="2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98;p49"/>
            <p:cNvSpPr/>
            <p:nvPr/>
          </p:nvSpPr>
          <p:spPr>
            <a:xfrm>
              <a:off x="7118728" y="3523870"/>
              <a:ext cx="74308" cy="163094"/>
            </a:xfrm>
            <a:custGeom>
              <a:avLst/>
              <a:gdLst/>
              <a:ahLst/>
              <a:cxnLst/>
              <a:rect l="l" t="t" r="r" b="b"/>
              <a:pathLst>
                <a:path w="4065" h="8922" extrusionOk="0">
                  <a:moveTo>
                    <a:pt x="2033" y="1"/>
                  </a:moveTo>
                  <a:cubicBezTo>
                    <a:pt x="1389" y="1"/>
                    <a:pt x="895" y="187"/>
                    <a:pt x="554" y="559"/>
                  </a:cubicBezTo>
                  <a:cubicBezTo>
                    <a:pt x="211" y="930"/>
                    <a:pt x="39" y="1463"/>
                    <a:pt x="39" y="2156"/>
                  </a:cubicBezTo>
                  <a:lnTo>
                    <a:pt x="39" y="2616"/>
                  </a:lnTo>
                  <a:lnTo>
                    <a:pt x="1327" y="2616"/>
                  </a:lnTo>
                  <a:lnTo>
                    <a:pt x="1327" y="2046"/>
                  </a:lnTo>
                  <a:cubicBezTo>
                    <a:pt x="1327" y="1509"/>
                    <a:pt x="1545" y="1240"/>
                    <a:pt x="1984" y="1240"/>
                  </a:cubicBezTo>
                  <a:cubicBezTo>
                    <a:pt x="2191" y="1240"/>
                    <a:pt x="2355" y="1311"/>
                    <a:pt x="2480" y="1452"/>
                  </a:cubicBezTo>
                  <a:cubicBezTo>
                    <a:pt x="2603" y="1592"/>
                    <a:pt x="2665" y="1810"/>
                    <a:pt x="2665" y="2107"/>
                  </a:cubicBezTo>
                  <a:lnTo>
                    <a:pt x="2665" y="2740"/>
                  </a:lnTo>
                  <a:cubicBezTo>
                    <a:pt x="2665" y="3070"/>
                    <a:pt x="2596" y="3306"/>
                    <a:pt x="2461" y="3446"/>
                  </a:cubicBezTo>
                  <a:cubicBezTo>
                    <a:pt x="2325" y="3587"/>
                    <a:pt x="2121" y="3657"/>
                    <a:pt x="1848" y="3657"/>
                  </a:cubicBezTo>
                  <a:lnTo>
                    <a:pt x="1353" y="3657"/>
                  </a:lnTo>
                  <a:lnTo>
                    <a:pt x="1353" y="4896"/>
                  </a:lnTo>
                  <a:lnTo>
                    <a:pt x="1810" y="4896"/>
                  </a:lnTo>
                  <a:cubicBezTo>
                    <a:pt x="2124" y="4896"/>
                    <a:pt x="2352" y="4980"/>
                    <a:pt x="2493" y="5149"/>
                  </a:cubicBezTo>
                  <a:cubicBezTo>
                    <a:pt x="2631" y="5318"/>
                    <a:pt x="2703" y="5602"/>
                    <a:pt x="2703" y="5997"/>
                  </a:cubicBezTo>
                  <a:lnTo>
                    <a:pt x="2703" y="6704"/>
                  </a:lnTo>
                  <a:cubicBezTo>
                    <a:pt x="2703" y="7067"/>
                    <a:pt x="2642" y="7321"/>
                    <a:pt x="2523" y="7466"/>
                  </a:cubicBezTo>
                  <a:cubicBezTo>
                    <a:pt x="2403" y="7609"/>
                    <a:pt x="2228" y="7683"/>
                    <a:pt x="1995" y="7683"/>
                  </a:cubicBezTo>
                  <a:cubicBezTo>
                    <a:pt x="1525" y="7683"/>
                    <a:pt x="1290" y="7397"/>
                    <a:pt x="1290" y="6826"/>
                  </a:cubicBezTo>
                  <a:lnTo>
                    <a:pt x="1290" y="6059"/>
                  </a:lnTo>
                  <a:lnTo>
                    <a:pt x="2" y="6059"/>
                  </a:lnTo>
                  <a:lnTo>
                    <a:pt x="2" y="6766"/>
                  </a:lnTo>
                  <a:cubicBezTo>
                    <a:pt x="1" y="7459"/>
                    <a:pt x="173" y="7992"/>
                    <a:pt x="515" y="8363"/>
                  </a:cubicBezTo>
                  <a:cubicBezTo>
                    <a:pt x="858" y="8735"/>
                    <a:pt x="1364" y="8921"/>
                    <a:pt x="2033" y="8921"/>
                  </a:cubicBezTo>
                  <a:cubicBezTo>
                    <a:pt x="2701" y="8921"/>
                    <a:pt x="3207" y="8736"/>
                    <a:pt x="3550" y="8370"/>
                  </a:cubicBezTo>
                  <a:cubicBezTo>
                    <a:pt x="3892" y="8003"/>
                    <a:pt x="4065" y="7472"/>
                    <a:pt x="4065" y="6779"/>
                  </a:cubicBezTo>
                  <a:lnTo>
                    <a:pt x="4065" y="6010"/>
                  </a:lnTo>
                  <a:cubicBezTo>
                    <a:pt x="4065" y="5548"/>
                    <a:pt x="3986" y="5168"/>
                    <a:pt x="3829" y="4870"/>
                  </a:cubicBezTo>
                  <a:cubicBezTo>
                    <a:pt x="3671" y="4574"/>
                    <a:pt x="3416" y="4358"/>
                    <a:pt x="3062" y="4226"/>
                  </a:cubicBezTo>
                  <a:lnTo>
                    <a:pt x="3062" y="4202"/>
                  </a:lnTo>
                  <a:cubicBezTo>
                    <a:pt x="3392" y="4076"/>
                    <a:pt x="3636" y="3872"/>
                    <a:pt x="3792" y="3587"/>
                  </a:cubicBezTo>
                  <a:cubicBezTo>
                    <a:pt x="3950" y="3301"/>
                    <a:pt x="4028" y="2925"/>
                    <a:pt x="4028" y="2453"/>
                  </a:cubicBezTo>
                  <a:lnTo>
                    <a:pt x="4028" y="2144"/>
                  </a:lnTo>
                  <a:cubicBezTo>
                    <a:pt x="4028" y="1450"/>
                    <a:pt x="3859" y="919"/>
                    <a:pt x="3519" y="553"/>
                  </a:cubicBezTo>
                  <a:cubicBezTo>
                    <a:pt x="3181" y="184"/>
                    <a:pt x="2685" y="1"/>
                    <a:pt x="2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99;p49"/>
            <p:cNvSpPr/>
            <p:nvPr/>
          </p:nvSpPr>
          <p:spPr>
            <a:xfrm>
              <a:off x="6664763" y="3459999"/>
              <a:ext cx="314782" cy="314782"/>
            </a:xfrm>
            <a:custGeom>
              <a:avLst/>
              <a:gdLst/>
              <a:ahLst/>
              <a:cxnLst/>
              <a:rect l="l" t="t" r="r" b="b"/>
              <a:pathLst>
                <a:path w="17220" h="17220" extrusionOk="0">
                  <a:moveTo>
                    <a:pt x="8610" y="2262"/>
                  </a:moveTo>
                  <a:cubicBezTo>
                    <a:pt x="12111" y="2262"/>
                    <a:pt x="14957" y="5110"/>
                    <a:pt x="14957" y="8610"/>
                  </a:cubicBezTo>
                  <a:cubicBezTo>
                    <a:pt x="14957" y="12109"/>
                    <a:pt x="12110" y="14957"/>
                    <a:pt x="8610" y="14957"/>
                  </a:cubicBezTo>
                  <a:cubicBezTo>
                    <a:pt x="5111" y="14957"/>
                    <a:pt x="2263" y="12109"/>
                    <a:pt x="2263" y="8610"/>
                  </a:cubicBezTo>
                  <a:cubicBezTo>
                    <a:pt x="2263" y="5110"/>
                    <a:pt x="5111" y="2262"/>
                    <a:pt x="8610" y="2262"/>
                  </a:cubicBezTo>
                  <a:close/>
                  <a:moveTo>
                    <a:pt x="8610" y="0"/>
                  </a:moveTo>
                  <a:cubicBezTo>
                    <a:pt x="3864" y="0"/>
                    <a:pt x="1" y="3863"/>
                    <a:pt x="1" y="8610"/>
                  </a:cubicBezTo>
                  <a:cubicBezTo>
                    <a:pt x="1" y="13358"/>
                    <a:pt x="3862" y="17219"/>
                    <a:pt x="8610" y="17219"/>
                  </a:cubicBezTo>
                  <a:cubicBezTo>
                    <a:pt x="13358" y="17219"/>
                    <a:pt x="17220" y="13356"/>
                    <a:pt x="17220" y="8610"/>
                  </a:cubicBezTo>
                  <a:cubicBezTo>
                    <a:pt x="17220" y="3863"/>
                    <a:pt x="13358" y="0"/>
                    <a:pt x="8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00;p49"/>
            <p:cNvSpPr/>
            <p:nvPr/>
          </p:nvSpPr>
          <p:spPr>
            <a:xfrm>
              <a:off x="6664763" y="3459999"/>
              <a:ext cx="314782" cy="314782"/>
            </a:xfrm>
            <a:custGeom>
              <a:avLst/>
              <a:gdLst/>
              <a:ahLst/>
              <a:cxnLst/>
              <a:rect l="l" t="t" r="r" b="b"/>
              <a:pathLst>
                <a:path w="17220" h="17220" extrusionOk="0">
                  <a:moveTo>
                    <a:pt x="8610" y="0"/>
                  </a:moveTo>
                  <a:cubicBezTo>
                    <a:pt x="7985" y="0"/>
                    <a:pt x="7478" y="505"/>
                    <a:pt x="7478" y="1130"/>
                  </a:cubicBezTo>
                  <a:cubicBezTo>
                    <a:pt x="7478" y="1755"/>
                    <a:pt x="7985" y="2262"/>
                    <a:pt x="8610" y="2262"/>
                  </a:cubicBezTo>
                  <a:cubicBezTo>
                    <a:pt x="12111" y="2262"/>
                    <a:pt x="14957" y="5110"/>
                    <a:pt x="14957" y="8610"/>
                  </a:cubicBezTo>
                  <a:cubicBezTo>
                    <a:pt x="14957" y="12109"/>
                    <a:pt x="12110" y="14957"/>
                    <a:pt x="8610" y="14957"/>
                  </a:cubicBezTo>
                  <a:cubicBezTo>
                    <a:pt x="5111" y="14957"/>
                    <a:pt x="2263" y="12109"/>
                    <a:pt x="2263" y="8610"/>
                  </a:cubicBezTo>
                  <a:cubicBezTo>
                    <a:pt x="2255" y="7991"/>
                    <a:pt x="1751" y="7494"/>
                    <a:pt x="1133" y="7494"/>
                  </a:cubicBezTo>
                  <a:cubicBezTo>
                    <a:pt x="512" y="7494"/>
                    <a:pt x="9" y="7991"/>
                    <a:pt x="1" y="8610"/>
                  </a:cubicBezTo>
                  <a:cubicBezTo>
                    <a:pt x="1" y="13358"/>
                    <a:pt x="3862" y="17219"/>
                    <a:pt x="8610" y="17219"/>
                  </a:cubicBezTo>
                  <a:cubicBezTo>
                    <a:pt x="13358" y="17219"/>
                    <a:pt x="17220" y="13356"/>
                    <a:pt x="17220" y="8610"/>
                  </a:cubicBezTo>
                  <a:cubicBezTo>
                    <a:pt x="17220" y="3862"/>
                    <a:pt x="13358" y="0"/>
                    <a:pt x="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01;p49"/>
            <p:cNvSpPr/>
            <p:nvPr/>
          </p:nvSpPr>
          <p:spPr>
            <a:xfrm>
              <a:off x="6769708" y="3587795"/>
              <a:ext cx="26981" cy="57198"/>
            </a:xfrm>
            <a:custGeom>
              <a:avLst/>
              <a:gdLst/>
              <a:ahLst/>
              <a:cxnLst/>
              <a:rect l="l" t="t" r="r" b="b"/>
              <a:pathLst>
                <a:path w="1476" h="3129" extrusionOk="0">
                  <a:moveTo>
                    <a:pt x="1" y="0"/>
                  </a:moveTo>
                  <a:lnTo>
                    <a:pt x="1" y="448"/>
                  </a:lnTo>
                  <a:lnTo>
                    <a:pt x="993" y="448"/>
                  </a:lnTo>
                  <a:lnTo>
                    <a:pt x="207" y="3129"/>
                  </a:lnTo>
                  <a:lnTo>
                    <a:pt x="707" y="3129"/>
                  </a:lnTo>
                  <a:lnTo>
                    <a:pt x="1476" y="429"/>
                  </a:lnTo>
                  <a:lnTo>
                    <a:pt x="1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02;p49"/>
            <p:cNvSpPr/>
            <p:nvPr/>
          </p:nvSpPr>
          <p:spPr>
            <a:xfrm>
              <a:off x="6802704" y="3587795"/>
              <a:ext cx="26872" cy="58021"/>
            </a:xfrm>
            <a:custGeom>
              <a:avLst/>
              <a:gdLst/>
              <a:ahLst/>
              <a:cxnLst/>
              <a:rect l="l" t="t" r="r" b="b"/>
              <a:pathLst>
                <a:path w="1470" h="3174" extrusionOk="0">
                  <a:moveTo>
                    <a:pt x="90" y="0"/>
                  </a:moveTo>
                  <a:lnTo>
                    <a:pt x="1" y="1748"/>
                  </a:lnTo>
                  <a:lnTo>
                    <a:pt x="465" y="1748"/>
                  </a:lnTo>
                  <a:lnTo>
                    <a:pt x="465" y="1721"/>
                  </a:lnTo>
                  <a:cubicBezTo>
                    <a:pt x="465" y="1517"/>
                    <a:pt x="551" y="1413"/>
                    <a:pt x="720" y="1413"/>
                  </a:cubicBezTo>
                  <a:cubicBezTo>
                    <a:pt x="890" y="1413"/>
                    <a:pt x="975" y="1517"/>
                    <a:pt x="975" y="1721"/>
                  </a:cubicBezTo>
                  <a:lnTo>
                    <a:pt x="975" y="2422"/>
                  </a:lnTo>
                  <a:cubicBezTo>
                    <a:pt x="975" y="2625"/>
                    <a:pt x="890" y="2727"/>
                    <a:pt x="720" y="2727"/>
                  </a:cubicBezTo>
                  <a:cubicBezTo>
                    <a:pt x="549" y="2727"/>
                    <a:pt x="465" y="2625"/>
                    <a:pt x="465" y="2422"/>
                  </a:cubicBezTo>
                  <a:lnTo>
                    <a:pt x="465" y="2142"/>
                  </a:lnTo>
                  <a:lnTo>
                    <a:pt x="1" y="2142"/>
                  </a:lnTo>
                  <a:lnTo>
                    <a:pt x="1" y="2387"/>
                  </a:lnTo>
                  <a:cubicBezTo>
                    <a:pt x="1" y="2641"/>
                    <a:pt x="63" y="2835"/>
                    <a:pt x="189" y="2969"/>
                  </a:cubicBezTo>
                  <a:cubicBezTo>
                    <a:pt x="313" y="3105"/>
                    <a:pt x="495" y="3173"/>
                    <a:pt x="733" y="3173"/>
                  </a:cubicBezTo>
                  <a:cubicBezTo>
                    <a:pt x="973" y="3172"/>
                    <a:pt x="1155" y="3105"/>
                    <a:pt x="1281" y="2969"/>
                  </a:cubicBezTo>
                  <a:cubicBezTo>
                    <a:pt x="1405" y="2835"/>
                    <a:pt x="1469" y="2641"/>
                    <a:pt x="1469" y="2387"/>
                  </a:cubicBezTo>
                  <a:lnTo>
                    <a:pt x="1469" y="1681"/>
                  </a:lnTo>
                  <a:cubicBezTo>
                    <a:pt x="1469" y="1448"/>
                    <a:pt x="1421" y="1273"/>
                    <a:pt x="1329" y="1150"/>
                  </a:cubicBezTo>
                  <a:cubicBezTo>
                    <a:pt x="1236" y="1026"/>
                    <a:pt x="1101" y="967"/>
                    <a:pt x="922" y="967"/>
                  </a:cubicBezTo>
                  <a:cubicBezTo>
                    <a:pt x="733" y="967"/>
                    <a:pt x="591" y="1041"/>
                    <a:pt x="498" y="1195"/>
                  </a:cubicBezTo>
                  <a:lnTo>
                    <a:pt x="489" y="1195"/>
                  </a:lnTo>
                  <a:lnTo>
                    <a:pt x="529" y="448"/>
                  </a:lnTo>
                  <a:lnTo>
                    <a:pt x="1386" y="448"/>
                  </a:lnTo>
                  <a:lnTo>
                    <a:pt x="1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03;p49"/>
            <p:cNvSpPr/>
            <p:nvPr/>
          </p:nvSpPr>
          <p:spPr>
            <a:xfrm>
              <a:off x="6835151" y="3587009"/>
              <a:ext cx="42391" cy="58807"/>
            </a:xfrm>
            <a:custGeom>
              <a:avLst/>
              <a:gdLst/>
              <a:ahLst/>
              <a:cxnLst/>
              <a:rect l="l" t="t" r="r" b="b"/>
              <a:pathLst>
                <a:path w="2319" h="3217" extrusionOk="0">
                  <a:moveTo>
                    <a:pt x="474" y="281"/>
                  </a:moveTo>
                  <a:cubicBezTo>
                    <a:pt x="581" y="281"/>
                    <a:pt x="633" y="346"/>
                    <a:pt x="633" y="477"/>
                  </a:cubicBezTo>
                  <a:lnTo>
                    <a:pt x="633" y="1303"/>
                  </a:lnTo>
                  <a:cubicBezTo>
                    <a:pt x="633" y="1435"/>
                    <a:pt x="582" y="1501"/>
                    <a:pt x="474" y="1501"/>
                  </a:cubicBezTo>
                  <a:cubicBezTo>
                    <a:pt x="367" y="1501"/>
                    <a:pt x="313" y="1435"/>
                    <a:pt x="313" y="1303"/>
                  </a:cubicBezTo>
                  <a:lnTo>
                    <a:pt x="313" y="477"/>
                  </a:lnTo>
                  <a:cubicBezTo>
                    <a:pt x="314" y="346"/>
                    <a:pt x="369" y="281"/>
                    <a:pt x="474" y="281"/>
                  </a:cubicBezTo>
                  <a:close/>
                  <a:moveTo>
                    <a:pt x="474" y="0"/>
                  </a:moveTo>
                  <a:cubicBezTo>
                    <a:pt x="319" y="0"/>
                    <a:pt x="201" y="43"/>
                    <a:pt x="120" y="129"/>
                  </a:cubicBezTo>
                  <a:cubicBezTo>
                    <a:pt x="40" y="216"/>
                    <a:pt x="0" y="340"/>
                    <a:pt x="0" y="501"/>
                  </a:cubicBezTo>
                  <a:lnTo>
                    <a:pt x="0" y="1282"/>
                  </a:lnTo>
                  <a:cubicBezTo>
                    <a:pt x="0" y="1442"/>
                    <a:pt x="40" y="1566"/>
                    <a:pt x="120" y="1652"/>
                  </a:cubicBezTo>
                  <a:cubicBezTo>
                    <a:pt x="201" y="1740"/>
                    <a:pt x="319" y="1783"/>
                    <a:pt x="474" y="1783"/>
                  </a:cubicBezTo>
                  <a:cubicBezTo>
                    <a:pt x="628" y="1783"/>
                    <a:pt x="745" y="1738"/>
                    <a:pt x="826" y="1652"/>
                  </a:cubicBezTo>
                  <a:cubicBezTo>
                    <a:pt x="906" y="1566"/>
                    <a:pt x="946" y="1443"/>
                    <a:pt x="946" y="1282"/>
                  </a:cubicBezTo>
                  <a:lnTo>
                    <a:pt x="946" y="501"/>
                  </a:lnTo>
                  <a:cubicBezTo>
                    <a:pt x="946" y="340"/>
                    <a:pt x="906" y="216"/>
                    <a:pt x="826" y="129"/>
                  </a:cubicBezTo>
                  <a:cubicBezTo>
                    <a:pt x="745" y="43"/>
                    <a:pt x="628" y="0"/>
                    <a:pt x="474" y="0"/>
                  </a:cubicBezTo>
                  <a:close/>
                  <a:moveTo>
                    <a:pt x="1845" y="1714"/>
                  </a:moveTo>
                  <a:cubicBezTo>
                    <a:pt x="1952" y="1714"/>
                    <a:pt x="2006" y="1781"/>
                    <a:pt x="2006" y="1912"/>
                  </a:cubicBezTo>
                  <a:lnTo>
                    <a:pt x="2006" y="2738"/>
                  </a:lnTo>
                  <a:cubicBezTo>
                    <a:pt x="2006" y="2869"/>
                    <a:pt x="1952" y="2934"/>
                    <a:pt x="1845" y="2934"/>
                  </a:cubicBezTo>
                  <a:cubicBezTo>
                    <a:pt x="1738" y="2934"/>
                    <a:pt x="1684" y="2869"/>
                    <a:pt x="1684" y="2738"/>
                  </a:cubicBezTo>
                  <a:lnTo>
                    <a:pt x="1684" y="1912"/>
                  </a:lnTo>
                  <a:cubicBezTo>
                    <a:pt x="1684" y="1781"/>
                    <a:pt x="1738" y="1714"/>
                    <a:pt x="1845" y="1714"/>
                  </a:cubicBezTo>
                  <a:close/>
                  <a:moveTo>
                    <a:pt x="1607" y="43"/>
                  </a:moveTo>
                  <a:lnTo>
                    <a:pt x="399" y="3172"/>
                  </a:lnTo>
                  <a:lnTo>
                    <a:pt x="710" y="3172"/>
                  </a:lnTo>
                  <a:lnTo>
                    <a:pt x="1922" y="43"/>
                  </a:lnTo>
                  <a:close/>
                  <a:moveTo>
                    <a:pt x="1845" y="1434"/>
                  </a:moveTo>
                  <a:cubicBezTo>
                    <a:pt x="1689" y="1434"/>
                    <a:pt x="1572" y="1477"/>
                    <a:pt x="1491" y="1563"/>
                  </a:cubicBezTo>
                  <a:cubicBezTo>
                    <a:pt x="1411" y="1649"/>
                    <a:pt x="1371" y="1773"/>
                    <a:pt x="1371" y="1934"/>
                  </a:cubicBezTo>
                  <a:lnTo>
                    <a:pt x="1371" y="2716"/>
                  </a:lnTo>
                  <a:cubicBezTo>
                    <a:pt x="1371" y="2877"/>
                    <a:pt x="1411" y="3001"/>
                    <a:pt x="1491" y="3087"/>
                  </a:cubicBezTo>
                  <a:cubicBezTo>
                    <a:pt x="1572" y="3173"/>
                    <a:pt x="1690" y="3216"/>
                    <a:pt x="1845" y="3216"/>
                  </a:cubicBezTo>
                  <a:cubicBezTo>
                    <a:pt x="2000" y="3216"/>
                    <a:pt x="2118" y="3173"/>
                    <a:pt x="2197" y="3087"/>
                  </a:cubicBezTo>
                  <a:cubicBezTo>
                    <a:pt x="2279" y="2999"/>
                    <a:pt x="2319" y="2877"/>
                    <a:pt x="2319" y="2716"/>
                  </a:cubicBezTo>
                  <a:lnTo>
                    <a:pt x="2319" y="1934"/>
                  </a:lnTo>
                  <a:cubicBezTo>
                    <a:pt x="2319" y="1773"/>
                    <a:pt x="2277" y="1649"/>
                    <a:pt x="2197" y="1563"/>
                  </a:cubicBezTo>
                  <a:cubicBezTo>
                    <a:pt x="2118" y="1477"/>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04;p49"/>
            <p:cNvSpPr/>
            <p:nvPr/>
          </p:nvSpPr>
          <p:spPr>
            <a:xfrm>
              <a:off x="7029632" y="3913051"/>
              <a:ext cx="75679" cy="163058"/>
            </a:xfrm>
            <a:custGeom>
              <a:avLst/>
              <a:gdLst/>
              <a:ahLst/>
              <a:cxnLst/>
              <a:rect l="l" t="t" r="r" b="b"/>
              <a:pathLst>
                <a:path w="4140" h="8920" extrusionOk="0">
                  <a:moveTo>
                    <a:pt x="2070" y="1238"/>
                  </a:moveTo>
                  <a:cubicBezTo>
                    <a:pt x="2540" y="1239"/>
                    <a:pt x="2776" y="1523"/>
                    <a:pt x="2776" y="2094"/>
                  </a:cubicBezTo>
                  <a:lnTo>
                    <a:pt x="2776" y="6826"/>
                  </a:lnTo>
                  <a:cubicBezTo>
                    <a:pt x="2776" y="7395"/>
                    <a:pt x="2540" y="7681"/>
                    <a:pt x="2070" y="7681"/>
                  </a:cubicBezTo>
                  <a:cubicBezTo>
                    <a:pt x="1598" y="7681"/>
                    <a:pt x="1364" y="7397"/>
                    <a:pt x="1364" y="6826"/>
                  </a:cubicBezTo>
                  <a:lnTo>
                    <a:pt x="1364" y="2094"/>
                  </a:lnTo>
                  <a:cubicBezTo>
                    <a:pt x="1364" y="1523"/>
                    <a:pt x="1598" y="1238"/>
                    <a:pt x="2070" y="1238"/>
                  </a:cubicBezTo>
                  <a:close/>
                  <a:moveTo>
                    <a:pt x="2070" y="1"/>
                  </a:moveTo>
                  <a:cubicBezTo>
                    <a:pt x="1400" y="1"/>
                    <a:pt x="889" y="190"/>
                    <a:pt x="533" y="570"/>
                  </a:cubicBezTo>
                  <a:cubicBezTo>
                    <a:pt x="178" y="949"/>
                    <a:pt x="1" y="1486"/>
                    <a:pt x="1" y="2180"/>
                  </a:cubicBezTo>
                  <a:lnTo>
                    <a:pt x="1" y="6740"/>
                  </a:lnTo>
                  <a:cubicBezTo>
                    <a:pt x="1" y="7434"/>
                    <a:pt x="179" y="7971"/>
                    <a:pt x="533" y="8350"/>
                  </a:cubicBezTo>
                  <a:cubicBezTo>
                    <a:pt x="889" y="8730"/>
                    <a:pt x="1400" y="8919"/>
                    <a:pt x="2070" y="8919"/>
                  </a:cubicBezTo>
                  <a:cubicBezTo>
                    <a:pt x="2738" y="8919"/>
                    <a:pt x="3250" y="8730"/>
                    <a:pt x="3605" y="8350"/>
                  </a:cubicBezTo>
                  <a:cubicBezTo>
                    <a:pt x="3961" y="7969"/>
                    <a:pt x="4140" y="7434"/>
                    <a:pt x="4140" y="6740"/>
                  </a:cubicBezTo>
                  <a:lnTo>
                    <a:pt x="4140" y="2180"/>
                  </a:lnTo>
                  <a:cubicBezTo>
                    <a:pt x="4138" y="1486"/>
                    <a:pt x="3961" y="949"/>
                    <a:pt x="3605" y="570"/>
                  </a:cubicBezTo>
                  <a:cubicBezTo>
                    <a:pt x="3251" y="190"/>
                    <a:pt x="2738"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05;p49"/>
            <p:cNvSpPr/>
            <p:nvPr/>
          </p:nvSpPr>
          <p:spPr>
            <a:xfrm>
              <a:off x="7116133" y="3915299"/>
              <a:ext cx="84271" cy="158561"/>
            </a:xfrm>
            <a:custGeom>
              <a:avLst/>
              <a:gdLst/>
              <a:ahLst/>
              <a:cxnLst/>
              <a:rect l="l" t="t" r="r" b="b"/>
              <a:pathLst>
                <a:path w="4610" h="8674" extrusionOk="0">
                  <a:moveTo>
                    <a:pt x="2603" y="2478"/>
                  </a:moveTo>
                  <a:lnTo>
                    <a:pt x="2603" y="5860"/>
                  </a:lnTo>
                  <a:lnTo>
                    <a:pt x="1241" y="5860"/>
                  </a:lnTo>
                  <a:lnTo>
                    <a:pt x="2579" y="2478"/>
                  </a:lnTo>
                  <a:close/>
                  <a:moveTo>
                    <a:pt x="2480" y="0"/>
                  </a:moveTo>
                  <a:lnTo>
                    <a:pt x="1" y="5860"/>
                  </a:lnTo>
                  <a:lnTo>
                    <a:pt x="1" y="7100"/>
                  </a:lnTo>
                  <a:lnTo>
                    <a:pt x="2603" y="7100"/>
                  </a:lnTo>
                  <a:lnTo>
                    <a:pt x="2603" y="8674"/>
                  </a:lnTo>
                  <a:lnTo>
                    <a:pt x="3966" y="8674"/>
                  </a:lnTo>
                  <a:lnTo>
                    <a:pt x="3966" y="7100"/>
                  </a:lnTo>
                  <a:lnTo>
                    <a:pt x="4610" y="7100"/>
                  </a:lnTo>
                  <a:lnTo>
                    <a:pt x="4610" y="5860"/>
                  </a:lnTo>
                  <a:lnTo>
                    <a:pt x="3966" y="5860"/>
                  </a:lnTo>
                  <a:lnTo>
                    <a:pt x="3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06;p49"/>
            <p:cNvSpPr/>
            <p:nvPr/>
          </p:nvSpPr>
          <p:spPr>
            <a:xfrm>
              <a:off x="6664763" y="3846694"/>
              <a:ext cx="314782" cy="314782"/>
            </a:xfrm>
            <a:custGeom>
              <a:avLst/>
              <a:gdLst/>
              <a:ahLst/>
              <a:cxnLst/>
              <a:rect l="l" t="t" r="r" b="b"/>
              <a:pathLst>
                <a:path w="17220" h="17220" extrusionOk="0">
                  <a:moveTo>
                    <a:pt x="8610" y="2263"/>
                  </a:moveTo>
                  <a:cubicBezTo>
                    <a:pt x="12111" y="2263"/>
                    <a:pt x="14957" y="5112"/>
                    <a:pt x="14957" y="8611"/>
                  </a:cubicBezTo>
                  <a:cubicBezTo>
                    <a:pt x="14957" y="12111"/>
                    <a:pt x="12111" y="14959"/>
                    <a:pt x="8610" y="14959"/>
                  </a:cubicBezTo>
                  <a:cubicBezTo>
                    <a:pt x="5111" y="14959"/>
                    <a:pt x="2263" y="12109"/>
                    <a:pt x="2263" y="8610"/>
                  </a:cubicBezTo>
                  <a:cubicBezTo>
                    <a:pt x="2263" y="5110"/>
                    <a:pt x="5111" y="2263"/>
                    <a:pt x="8610" y="2263"/>
                  </a:cubicBezTo>
                  <a:close/>
                  <a:moveTo>
                    <a:pt x="8610" y="0"/>
                  </a:moveTo>
                  <a:cubicBezTo>
                    <a:pt x="3864" y="0"/>
                    <a:pt x="1" y="3863"/>
                    <a:pt x="1" y="8610"/>
                  </a:cubicBezTo>
                  <a:cubicBezTo>
                    <a:pt x="1" y="13358"/>
                    <a:pt x="3864" y="17219"/>
                    <a:pt x="8610" y="17219"/>
                  </a:cubicBezTo>
                  <a:cubicBezTo>
                    <a:pt x="13358" y="17219"/>
                    <a:pt x="17220" y="13358"/>
                    <a:pt x="17220" y="8610"/>
                  </a:cubicBezTo>
                  <a:cubicBezTo>
                    <a:pt x="17220" y="3863"/>
                    <a:pt x="13358" y="0"/>
                    <a:pt x="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07;p49"/>
            <p:cNvSpPr/>
            <p:nvPr/>
          </p:nvSpPr>
          <p:spPr>
            <a:xfrm>
              <a:off x="6752818" y="3978804"/>
              <a:ext cx="18371" cy="57162"/>
            </a:xfrm>
            <a:custGeom>
              <a:avLst/>
              <a:gdLst/>
              <a:ahLst/>
              <a:cxnLst/>
              <a:rect l="l" t="t" r="r" b="b"/>
              <a:pathLst>
                <a:path w="1005" h="3127" extrusionOk="0">
                  <a:moveTo>
                    <a:pt x="675" y="0"/>
                  </a:moveTo>
                  <a:cubicBezTo>
                    <a:pt x="635" y="104"/>
                    <a:pt x="590" y="184"/>
                    <a:pt x="541" y="240"/>
                  </a:cubicBezTo>
                  <a:cubicBezTo>
                    <a:pt x="485" y="297"/>
                    <a:pt x="415" y="338"/>
                    <a:pt x="337" y="358"/>
                  </a:cubicBezTo>
                  <a:cubicBezTo>
                    <a:pt x="252" y="382"/>
                    <a:pt x="139" y="393"/>
                    <a:pt x="0" y="393"/>
                  </a:cubicBezTo>
                  <a:lnTo>
                    <a:pt x="0" y="742"/>
                  </a:lnTo>
                  <a:lnTo>
                    <a:pt x="512" y="742"/>
                  </a:lnTo>
                  <a:lnTo>
                    <a:pt x="514" y="3127"/>
                  </a:lnTo>
                  <a:lnTo>
                    <a:pt x="1005" y="3127"/>
                  </a:lnTo>
                  <a:lnTo>
                    <a:pt x="1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08;p49"/>
            <p:cNvSpPr/>
            <p:nvPr/>
          </p:nvSpPr>
          <p:spPr>
            <a:xfrm>
              <a:off x="6781609" y="3977981"/>
              <a:ext cx="27292" cy="58843"/>
            </a:xfrm>
            <a:custGeom>
              <a:avLst/>
              <a:gdLst/>
              <a:ahLst/>
              <a:cxnLst/>
              <a:rect l="l" t="t" r="r" b="b"/>
              <a:pathLst>
                <a:path w="1493" h="3219" extrusionOk="0">
                  <a:moveTo>
                    <a:pt x="747" y="447"/>
                  </a:moveTo>
                  <a:cubicBezTo>
                    <a:pt x="917" y="447"/>
                    <a:pt x="1000" y="551"/>
                    <a:pt x="1000" y="757"/>
                  </a:cubicBezTo>
                  <a:lnTo>
                    <a:pt x="1000" y="2463"/>
                  </a:lnTo>
                  <a:cubicBezTo>
                    <a:pt x="1000" y="2668"/>
                    <a:pt x="916" y="2770"/>
                    <a:pt x="747" y="2770"/>
                  </a:cubicBezTo>
                  <a:cubicBezTo>
                    <a:pt x="576" y="2770"/>
                    <a:pt x="492" y="2668"/>
                    <a:pt x="492" y="2463"/>
                  </a:cubicBezTo>
                  <a:lnTo>
                    <a:pt x="492" y="757"/>
                  </a:lnTo>
                  <a:cubicBezTo>
                    <a:pt x="492" y="551"/>
                    <a:pt x="576" y="447"/>
                    <a:pt x="747" y="447"/>
                  </a:cubicBezTo>
                  <a:close/>
                  <a:moveTo>
                    <a:pt x="747" y="1"/>
                  </a:moveTo>
                  <a:cubicBezTo>
                    <a:pt x="506" y="1"/>
                    <a:pt x="321" y="69"/>
                    <a:pt x="192" y="206"/>
                  </a:cubicBezTo>
                  <a:cubicBezTo>
                    <a:pt x="64" y="344"/>
                    <a:pt x="0" y="538"/>
                    <a:pt x="0" y="787"/>
                  </a:cubicBezTo>
                  <a:lnTo>
                    <a:pt x="0" y="2432"/>
                  </a:lnTo>
                  <a:cubicBezTo>
                    <a:pt x="0" y="2683"/>
                    <a:pt x="64" y="2875"/>
                    <a:pt x="192" y="3013"/>
                  </a:cubicBezTo>
                  <a:cubicBezTo>
                    <a:pt x="321" y="3150"/>
                    <a:pt x="506" y="3218"/>
                    <a:pt x="747" y="3218"/>
                  </a:cubicBezTo>
                  <a:cubicBezTo>
                    <a:pt x="987" y="3218"/>
                    <a:pt x="1172" y="3150"/>
                    <a:pt x="1300" y="3013"/>
                  </a:cubicBezTo>
                  <a:cubicBezTo>
                    <a:pt x="1427" y="2875"/>
                    <a:pt x="1493" y="2683"/>
                    <a:pt x="1493" y="2432"/>
                  </a:cubicBezTo>
                  <a:lnTo>
                    <a:pt x="1493" y="787"/>
                  </a:lnTo>
                  <a:cubicBezTo>
                    <a:pt x="1493" y="538"/>
                    <a:pt x="1427" y="344"/>
                    <a:pt x="1300" y="206"/>
                  </a:cubicBezTo>
                  <a:cubicBezTo>
                    <a:pt x="1172" y="69"/>
                    <a:pt x="987" y="1"/>
                    <a:pt x="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09;p49"/>
            <p:cNvSpPr/>
            <p:nvPr/>
          </p:nvSpPr>
          <p:spPr>
            <a:xfrm>
              <a:off x="6814275" y="3977981"/>
              <a:ext cx="27310" cy="58843"/>
            </a:xfrm>
            <a:custGeom>
              <a:avLst/>
              <a:gdLst/>
              <a:ahLst/>
              <a:cxnLst/>
              <a:rect l="l" t="t" r="r" b="b"/>
              <a:pathLst>
                <a:path w="1494" h="3219" extrusionOk="0">
                  <a:moveTo>
                    <a:pt x="747" y="447"/>
                  </a:moveTo>
                  <a:cubicBezTo>
                    <a:pt x="918" y="447"/>
                    <a:pt x="1002" y="551"/>
                    <a:pt x="1002" y="757"/>
                  </a:cubicBezTo>
                  <a:lnTo>
                    <a:pt x="1002" y="2463"/>
                  </a:lnTo>
                  <a:cubicBezTo>
                    <a:pt x="1002" y="2668"/>
                    <a:pt x="918" y="2770"/>
                    <a:pt x="747" y="2770"/>
                  </a:cubicBezTo>
                  <a:cubicBezTo>
                    <a:pt x="576" y="2770"/>
                    <a:pt x="492" y="2668"/>
                    <a:pt x="492" y="2463"/>
                  </a:cubicBezTo>
                  <a:lnTo>
                    <a:pt x="492" y="757"/>
                  </a:lnTo>
                  <a:cubicBezTo>
                    <a:pt x="492" y="551"/>
                    <a:pt x="576" y="447"/>
                    <a:pt x="747" y="447"/>
                  </a:cubicBezTo>
                  <a:close/>
                  <a:moveTo>
                    <a:pt x="747" y="1"/>
                  </a:moveTo>
                  <a:cubicBezTo>
                    <a:pt x="506" y="1"/>
                    <a:pt x="321" y="69"/>
                    <a:pt x="194" y="206"/>
                  </a:cubicBezTo>
                  <a:cubicBezTo>
                    <a:pt x="65" y="344"/>
                    <a:pt x="1" y="538"/>
                    <a:pt x="1" y="787"/>
                  </a:cubicBezTo>
                  <a:lnTo>
                    <a:pt x="1" y="2432"/>
                  </a:lnTo>
                  <a:cubicBezTo>
                    <a:pt x="1" y="2683"/>
                    <a:pt x="65" y="2875"/>
                    <a:pt x="194" y="3013"/>
                  </a:cubicBezTo>
                  <a:cubicBezTo>
                    <a:pt x="321" y="3150"/>
                    <a:pt x="506" y="3218"/>
                    <a:pt x="747" y="3218"/>
                  </a:cubicBezTo>
                  <a:cubicBezTo>
                    <a:pt x="988" y="3218"/>
                    <a:pt x="1173" y="3150"/>
                    <a:pt x="1300" y="3013"/>
                  </a:cubicBezTo>
                  <a:cubicBezTo>
                    <a:pt x="1429" y="2875"/>
                    <a:pt x="1493" y="2683"/>
                    <a:pt x="1493" y="2432"/>
                  </a:cubicBezTo>
                  <a:lnTo>
                    <a:pt x="1493" y="787"/>
                  </a:lnTo>
                  <a:cubicBezTo>
                    <a:pt x="1493" y="538"/>
                    <a:pt x="1429" y="344"/>
                    <a:pt x="1300" y="206"/>
                  </a:cubicBezTo>
                  <a:cubicBezTo>
                    <a:pt x="1173" y="69"/>
                    <a:pt x="988" y="1"/>
                    <a:pt x="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10;p49"/>
            <p:cNvSpPr/>
            <p:nvPr/>
          </p:nvSpPr>
          <p:spPr>
            <a:xfrm>
              <a:off x="6847106" y="3977981"/>
              <a:ext cx="42410" cy="58843"/>
            </a:xfrm>
            <a:custGeom>
              <a:avLst/>
              <a:gdLst/>
              <a:ahLst/>
              <a:cxnLst/>
              <a:rect l="l" t="t" r="r" b="b"/>
              <a:pathLst>
                <a:path w="2320" h="3219" extrusionOk="0">
                  <a:moveTo>
                    <a:pt x="470" y="283"/>
                  </a:moveTo>
                  <a:cubicBezTo>
                    <a:pt x="471" y="283"/>
                    <a:pt x="472" y="283"/>
                    <a:pt x="474" y="283"/>
                  </a:cubicBezTo>
                  <a:cubicBezTo>
                    <a:pt x="582" y="283"/>
                    <a:pt x="635" y="348"/>
                    <a:pt x="635" y="479"/>
                  </a:cubicBezTo>
                  <a:lnTo>
                    <a:pt x="635" y="1305"/>
                  </a:lnTo>
                  <a:cubicBezTo>
                    <a:pt x="635" y="1436"/>
                    <a:pt x="582" y="1501"/>
                    <a:pt x="474" y="1501"/>
                  </a:cubicBezTo>
                  <a:cubicBezTo>
                    <a:pt x="367" y="1501"/>
                    <a:pt x="314" y="1436"/>
                    <a:pt x="314" y="1305"/>
                  </a:cubicBezTo>
                  <a:lnTo>
                    <a:pt x="314" y="479"/>
                  </a:lnTo>
                  <a:cubicBezTo>
                    <a:pt x="314" y="348"/>
                    <a:pt x="365" y="283"/>
                    <a:pt x="470" y="283"/>
                  </a:cubicBezTo>
                  <a:close/>
                  <a:moveTo>
                    <a:pt x="474" y="1"/>
                  </a:moveTo>
                  <a:cubicBezTo>
                    <a:pt x="319" y="1"/>
                    <a:pt x="202" y="44"/>
                    <a:pt x="121" y="130"/>
                  </a:cubicBezTo>
                  <a:cubicBezTo>
                    <a:pt x="40" y="216"/>
                    <a:pt x="0" y="340"/>
                    <a:pt x="0" y="501"/>
                  </a:cubicBezTo>
                  <a:lnTo>
                    <a:pt x="0" y="1283"/>
                  </a:lnTo>
                  <a:cubicBezTo>
                    <a:pt x="0" y="1444"/>
                    <a:pt x="40" y="1566"/>
                    <a:pt x="121" y="1653"/>
                  </a:cubicBezTo>
                  <a:cubicBezTo>
                    <a:pt x="202" y="1740"/>
                    <a:pt x="319" y="1783"/>
                    <a:pt x="474" y="1783"/>
                  </a:cubicBezTo>
                  <a:cubicBezTo>
                    <a:pt x="628" y="1783"/>
                    <a:pt x="746" y="1740"/>
                    <a:pt x="827" y="1654"/>
                  </a:cubicBezTo>
                  <a:cubicBezTo>
                    <a:pt x="907" y="1568"/>
                    <a:pt x="947" y="1444"/>
                    <a:pt x="947" y="1283"/>
                  </a:cubicBezTo>
                  <a:lnTo>
                    <a:pt x="947" y="501"/>
                  </a:lnTo>
                  <a:cubicBezTo>
                    <a:pt x="947" y="340"/>
                    <a:pt x="907" y="216"/>
                    <a:pt x="827" y="130"/>
                  </a:cubicBezTo>
                  <a:cubicBezTo>
                    <a:pt x="746" y="44"/>
                    <a:pt x="628" y="1"/>
                    <a:pt x="474" y="1"/>
                  </a:cubicBezTo>
                  <a:close/>
                  <a:moveTo>
                    <a:pt x="1846" y="1716"/>
                  </a:moveTo>
                  <a:cubicBezTo>
                    <a:pt x="1953" y="1716"/>
                    <a:pt x="2006" y="1782"/>
                    <a:pt x="2006" y="1912"/>
                  </a:cubicBezTo>
                  <a:lnTo>
                    <a:pt x="2006" y="2738"/>
                  </a:lnTo>
                  <a:cubicBezTo>
                    <a:pt x="2006" y="2871"/>
                    <a:pt x="1953" y="2936"/>
                    <a:pt x="1846" y="2936"/>
                  </a:cubicBezTo>
                  <a:cubicBezTo>
                    <a:pt x="1739" y="2936"/>
                    <a:pt x="1685" y="2871"/>
                    <a:pt x="1685" y="2738"/>
                  </a:cubicBezTo>
                  <a:lnTo>
                    <a:pt x="1685" y="1912"/>
                  </a:lnTo>
                  <a:cubicBezTo>
                    <a:pt x="1685" y="1782"/>
                    <a:pt x="1738" y="1716"/>
                    <a:pt x="1846" y="1716"/>
                  </a:cubicBezTo>
                  <a:close/>
                  <a:moveTo>
                    <a:pt x="1609" y="45"/>
                  </a:moveTo>
                  <a:lnTo>
                    <a:pt x="399" y="3172"/>
                  </a:lnTo>
                  <a:lnTo>
                    <a:pt x="711" y="3172"/>
                  </a:lnTo>
                  <a:lnTo>
                    <a:pt x="1923" y="45"/>
                  </a:lnTo>
                  <a:close/>
                  <a:moveTo>
                    <a:pt x="1846" y="1436"/>
                  </a:moveTo>
                  <a:cubicBezTo>
                    <a:pt x="1690" y="1436"/>
                    <a:pt x="1574" y="1479"/>
                    <a:pt x="1492" y="1565"/>
                  </a:cubicBezTo>
                  <a:cubicBezTo>
                    <a:pt x="1413" y="1651"/>
                    <a:pt x="1373" y="1775"/>
                    <a:pt x="1373" y="1936"/>
                  </a:cubicBezTo>
                  <a:lnTo>
                    <a:pt x="1373" y="2718"/>
                  </a:lnTo>
                  <a:cubicBezTo>
                    <a:pt x="1373" y="2879"/>
                    <a:pt x="1413" y="3001"/>
                    <a:pt x="1492" y="3088"/>
                  </a:cubicBezTo>
                  <a:cubicBezTo>
                    <a:pt x="1574" y="3174"/>
                    <a:pt x="1690" y="3217"/>
                    <a:pt x="1846" y="3218"/>
                  </a:cubicBezTo>
                  <a:cubicBezTo>
                    <a:pt x="2001" y="3218"/>
                    <a:pt x="2117" y="3175"/>
                    <a:pt x="2199" y="3089"/>
                  </a:cubicBezTo>
                  <a:cubicBezTo>
                    <a:pt x="2278" y="3001"/>
                    <a:pt x="2320" y="2879"/>
                    <a:pt x="2320" y="2718"/>
                  </a:cubicBezTo>
                  <a:lnTo>
                    <a:pt x="2320" y="1936"/>
                  </a:lnTo>
                  <a:cubicBezTo>
                    <a:pt x="2320" y="1775"/>
                    <a:pt x="2278" y="1651"/>
                    <a:pt x="2199" y="1565"/>
                  </a:cubicBezTo>
                  <a:cubicBezTo>
                    <a:pt x="2119" y="1479"/>
                    <a:pt x="2001" y="1436"/>
                    <a:pt x="1846" y="14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11;p49"/>
            <p:cNvSpPr/>
            <p:nvPr/>
          </p:nvSpPr>
          <p:spPr>
            <a:xfrm>
              <a:off x="6727811" y="845319"/>
              <a:ext cx="27475" cy="41167"/>
            </a:xfrm>
            <a:custGeom>
              <a:avLst/>
              <a:gdLst/>
              <a:ahLst/>
              <a:cxnLst/>
              <a:rect l="l" t="t" r="r" b="b"/>
              <a:pathLst>
                <a:path w="1503" h="2252" extrusionOk="0">
                  <a:moveTo>
                    <a:pt x="751" y="232"/>
                  </a:moveTo>
                  <a:cubicBezTo>
                    <a:pt x="903" y="232"/>
                    <a:pt x="1017" y="307"/>
                    <a:pt x="1092" y="457"/>
                  </a:cubicBezTo>
                  <a:cubicBezTo>
                    <a:pt x="1169" y="605"/>
                    <a:pt x="1207" y="828"/>
                    <a:pt x="1207" y="1126"/>
                  </a:cubicBezTo>
                  <a:cubicBezTo>
                    <a:pt x="1207" y="1424"/>
                    <a:pt x="1169" y="1648"/>
                    <a:pt x="1092" y="1798"/>
                  </a:cubicBezTo>
                  <a:cubicBezTo>
                    <a:pt x="1017" y="1946"/>
                    <a:pt x="903" y="2021"/>
                    <a:pt x="751" y="2021"/>
                  </a:cubicBezTo>
                  <a:cubicBezTo>
                    <a:pt x="600" y="2021"/>
                    <a:pt x="487" y="1946"/>
                    <a:pt x="408" y="1798"/>
                  </a:cubicBezTo>
                  <a:cubicBezTo>
                    <a:pt x="333" y="1648"/>
                    <a:pt x="295" y="1424"/>
                    <a:pt x="295" y="1126"/>
                  </a:cubicBezTo>
                  <a:cubicBezTo>
                    <a:pt x="295" y="828"/>
                    <a:pt x="333" y="605"/>
                    <a:pt x="408" y="457"/>
                  </a:cubicBezTo>
                  <a:cubicBezTo>
                    <a:pt x="487" y="307"/>
                    <a:pt x="600" y="232"/>
                    <a:pt x="751" y="232"/>
                  </a:cubicBezTo>
                  <a:close/>
                  <a:moveTo>
                    <a:pt x="751" y="1"/>
                  </a:moveTo>
                  <a:cubicBezTo>
                    <a:pt x="507" y="1"/>
                    <a:pt x="321" y="96"/>
                    <a:pt x="193" y="289"/>
                  </a:cubicBezTo>
                  <a:cubicBezTo>
                    <a:pt x="64" y="481"/>
                    <a:pt x="0" y="761"/>
                    <a:pt x="0" y="1126"/>
                  </a:cubicBezTo>
                  <a:cubicBezTo>
                    <a:pt x="0" y="1493"/>
                    <a:pt x="64" y="1772"/>
                    <a:pt x="193" y="1965"/>
                  </a:cubicBezTo>
                  <a:cubicBezTo>
                    <a:pt x="321" y="2156"/>
                    <a:pt x="507" y="2252"/>
                    <a:pt x="751" y="2252"/>
                  </a:cubicBezTo>
                  <a:cubicBezTo>
                    <a:pt x="994" y="2252"/>
                    <a:pt x="1180" y="2156"/>
                    <a:pt x="1308" y="1965"/>
                  </a:cubicBezTo>
                  <a:cubicBezTo>
                    <a:pt x="1437" y="1772"/>
                    <a:pt x="1502" y="1493"/>
                    <a:pt x="1502" y="1126"/>
                  </a:cubicBezTo>
                  <a:cubicBezTo>
                    <a:pt x="1502" y="761"/>
                    <a:pt x="1437" y="481"/>
                    <a:pt x="1308" y="289"/>
                  </a:cubicBezTo>
                  <a:cubicBezTo>
                    <a:pt x="1180" y="96"/>
                    <a:pt x="994"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12;p49"/>
            <p:cNvSpPr/>
            <p:nvPr/>
          </p:nvSpPr>
          <p:spPr>
            <a:xfrm>
              <a:off x="6762305" y="845319"/>
              <a:ext cx="27420" cy="41167"/>
            </a:xfrm>
            <a:custGeom>
              <a:avLst/>
              <a:gdLst/>
              <a:ahLst/>
              <a:cxnLst/>
              <a:rect l="l" t="t" r="r" b="b"/>
              <a:pathLst>
                <a:path w="1500" h="2252" extrusionOk="0">
                  <a:moveTo>
                    <a:pt x="725" y="232"/>
                  </a:moveTo>
                  <a:cubicBezTo>
                    <a:pt x="857" y="232"/>
                    <a:pt x="961" y="278"/>
                    <a:pt x="1039" y="369"/>
                  </a:cubicBezTo>
                  <a:cubicBezTo>
                    <a:pt x="1115" y="460"/>
                    <a:pt x="1154" y="583"/>
                    <a:pt x="1154" y="739"/>
                  </a:cubicBezTo>
                  <a:cubicBezTo>
                    <a:pt x="1154" y="895"/>
                    <a:pt x="1115" y="1019"/>
                    <a:pt x="1039" y="1109"/>
                  </a:cubicBezTo>
                  <a:cubicBezTo>
                    <a:pt x="961" y="1200"/>
                    <a:pt x="857" y="1244"/>
                    <a:pt x="725" y="1244"/>
                  </a:cubicBezTo>
                  <a:cubicBezTo>
                    <a:pt x="594" y="1244"/>
                    <a:pt x="489" y="1200"/>
                    <a:pt x="411" y="1109"/>
                  </a:cubicBezTo>
                  <a:cubicBezTo>
                    <a:pt x="334" y="1019"/>
                    <a:pt x="296" y="895"/>
                    <a:pt x="296" y="739"/>
                  </a:cubicBezTo>
                  <a:cubicBezTo>
                    <a:pt x="296" y="583"/>
                    <a:pt x="334" y="460"/>
                    <a:pt x="411" y="369"/>
                  </a:cubicBezTo>
                  <a:cubicBezTo>
                    <a:pt x="489" y="278"/>
                    <a:pt x="594" y="232"/>
                    <a:pt x="725" y="232"/>
                  </a:cubicBezTo>
                  <a:close/>
                  <a:moveTo>
                    <a:pt x="725" y="1"/>
                  </a:moveTo>
                  <a:cubicBezTo>
                    <a:pt x="506" y="1"/>
                    <a:pt x="331" y="68"/>
                    <a:pt x="199" y="202"/>
                  </a:cubicBezTo>
                  <a:cubicBezTo>
                    <a:pt x="66" y="337"/>
                    <a:pt x="1" y="516"/>
                    <a:pt x="1" y="739"/>
                  </a:cubicBezTo>
                  <a:cubicBezTo>
                    <a:pt x="1" y="967"/>
                    <a:pt x="65" y="1147"/>
                    <a:pt x="191" y="1278"/>
                  </a:cubicBezTo>
                  <a:cubicBezTo>
                    <a:pt x="317" y="1408"/>
                    <a:pt x="489" y="1474"/>
                    <a:pt x="707" y="1474"/>
                  </a:cubicBezTo>
                  <a:cubicBezTo>
                    <a:pt x="811" y="1474"/>
                    <a:pt x="907" y="1452"/>
                    <a:pt x="993" y="1407"/>
                  </a:cubicBezTo>
                  <a:cubicBezTo>
                    <a:pt x="1079" y="1364"/>
                    <a:pt x="1151" y="1298"/>
                    <a:pt x="1206" y="1216"/>
                  </a:cubicBezTo>
                  <a:lnTo>
                    <a:pt x="1206" y="1216"/>
                  </a:lnTo>
                  <a:cubicBezTo>
                    <a:pt x="1192" y="1482"/>
                    <a:pt x="1133" y="1680"/>
                    <a:pt x="1031" y="1810"/>
                  </a:cubicBezTo>
                  <a:cubicBezTo>
                    <a:pt x="929" y="1941"/>
                    <a:pt x="781" y="2005"/>
                    <a:pt x="588" y="2005"/>
                  </a:cubicBezTo>
                  <a:cubicBezTo>
                    <a:pt x="514" y="2005"/>
                    <a:pt x="441" y="1997"/>
                    <a:pt x="364" y="1978"/>
                  </a:cubicBezTo>
                  <a:cubicBezTo>
                    <a:pt x="290" y="1959"/>
                    <a:pt x="215" y="1933"/>
                    <a:pt x="141" y="1898"/>
                  </a:cubicBezTo>
                  <a:lnTo>
                    <a:pt x="141" y="2166"/>
                  </a:lnTo>
                  <a:cubicBezTo>
                    <a:pt x="223" y="2195"/>
                    <a:pt x="301" y="2217"/>
                    <a:pt x="376" y="2231"/>
                  </a:cubicBezTo>
                  <a:cubicBezTo>
                    <a:pt x="452" y="2246"/>
                    <a:pt x="527" y="2252"/>
                    <a:pt x="600" y="2252"/>
                  </a:cubicBezTo>
                  <a:cubicBezTo>
                    <a:pt x="875" y="2252"/>
                    <a:pt x="1093" y="2151"/>
                    <a:pt x="1254" y="1947"/>
                  </a:cubicBezTo>
                  <a:cubicBezTo>
                    <a:pt x="1418" y="1743"/>
                    <a:pt x="1500" y="1469"/>
                    <a:pt x="1500" y="1126"/>
                  </a:cubicBezTo>
                  <a:cubicBezTo>
                    <a:pt x="1500" y="761"/>
                    <a:pt x="1433" y="481"/>
                    <a:pt x="1300" y="289"/>
                  </a:cubicBezTo>
                  <a:cubicBezTo>
                    <a:pt x="1168" y="96"/>
                    <a:pt x="977"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13;p49"/>
            <p:cNvSpPr/>
            <p:nvPr/>
          </p:nvSpPr>
          <p:spPr>
            <a:xfrm>
              <a:off x="6799943" y="857567"/>
              <a:ext cx="5612" cy="28169"/>
            </a:xfrm>
            <a:custGeom>
              <a:avLst/>
              <a:gdLst/>
              <a:ahLst/>
              <a:cxnLst/>
              <a:rect l="l" t="t" r="r" b="b"/>
              <a:pathLst>
                <a:path w="307" h="1541" extrusionOk="0">
                  <a:moveTo>
                    <a:pt x="0" y="0"/>
                  </a:moveTo>
                  <a:lnTo>
                    <a:pt x="0" y="370"/>
                  </a:lnTo>
                  <a:lnTo>
                    <a:pt x="306" y="370"/>
                  </a:lnTo>
                  <a:lnTo>
                    <a:pt x="306" y="0"/>
                  </a:lnTo>
                  <a:close/>
                  <a:moveTo>
                    <a:pt x="0" y="1171"/>
                  </a:moveTo>
                  <a:lnTo>
                    <a:pt x="0" y="1540"/>
                  </a:lnTo>
                  <a:lnTo>
                    <a:pt x="306" y="1540"/>
                  </a:lnTo>
                  <a:lnTo>
                    <a:pt x="306" y="11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14;p49"/>
            <p:cNvSpPr/>
            <p:nvPr/>
          </p:nvSpPr>
          <p:spPr>
            <a:xfrm>
              <a:off x="6815536" y="845319"/>
              <a:ext cx="27475" cy="41167"/>
            </a:xfrm>
            <a:custGeom>
              <a:avLst/>
              <a:gdLst/>
              <a:ahLst/>
              <a:cxnLst/>
              <a:rect l="l" t="t" r="r" b="b"/>
              <a:pathLst>
                <a:path w="1503" h="2252" extrusionOk="0">
                  <a:moveTo>
                    <a:pt x="751" y="232"/>
                  </a:moveTo>
                  <a:cubicBezTo>
                    <a:pt x="903" y="232"/>
                    <a:pt x="1018" y="307"/>
                    <a:pt x="1092" y="457"/>
                  </a:cubicBezTo>
                  <a:cubicBezTo>
                    <a:pt x="1169" y="605"/>
                    <a:pt x="1207" y="828"/>
                    <a:pt x="1207" y="1126"/>
                  </a:cubicBezTo>
                  <a:cubicBezTo>
                    <a:pt x="1207" y="1424"/>
                    <a:pt x="1169" y="1648"/>
                    <a:pt x="1092" y="1798"/>
                  </a:cubicBezTo>
                  <a:cubicBezTo>
                    <a:pt x="1018" y="1946"/>
                    <a:pt x="903" y="2021"/>
                    <a:pt x="751" y="2021"/>
                  </a:cubicBezTo>
                  <a:cubicBezTo>
                    <a:pt x="600" y="2021"/>
                    <a:pt x="487" y="1946"/>
                    <a:pt x="410" y="1798"/>
                  </a:cubicBezTo>
                  <a:cubicBezTo>
                    <a:pt x="334" y="1648"/>
                    <a:pt x="295" y="1424"/>
                    <a:pt x="295" y="1126"/>
                  </a:cubicBezTo>
                  <a:cubicBezTo>
                    <a:pt x="295" y="828"/>
                    <a:pt x="334" y="605"/>
                    <a:pt x="410" y="457"/>
                  </a:cubicBezTo>
                  <a:cubicBezTo>
                    <a:pt x="487" y="307"/>
                    <a:pt x="600" y="232"/>
                    <a:pt x="751" y="232"/>
                  </a:cubicBezTo>
                  <a:close/>
                  <a:moveTo>
                    <a:pt x="751" y="1"/>
                  </a:moveTo>
                  <a:cubicBezTo>
                    <a:pt x="507" y="1"/>
                    <a:pt x="322" y="96"/>
                    <a:pt x="193" y="289"/>
                  </a:cubicBezTo>
                  <a:cubicBezTo>
                    <a:pt x="64" y="481"/>
                    <a:pt x="0" y="761"/>
                    <a:pt x="0" y="1126"/>
                  </a:cubicBezTo>
                  <a:cubicBezTo>
                    <a:pt x="0" y="1493"/>
                    <a:pt x="64" y="1772"/>
                    <a:pt x="193" y="1965"/>
                  </a:cubicBezTo>
                  <a:cubicBezTo>
                    <a:pt x="322" y="2156"/>
                    <a:pt x="507" y="2252"/>
                    <a:pt x="751" y="2252"/>
                  </a:cubicBezTo>
                  <a:cubicBezTo>
                    <a:pt x="995" y="2252"/>
                    <a:pt x="1180" y="2156"/>
                    <a:pt x="1308" y="1965"/>
                  </a:cubicBezTo>
                  <a:cubicBezTo>
                    <a:pt x="1437" y="1772"/>
                    <a:pt x="1502" y="1493"/>
                    <a:pt x="1502" y="1126"/>
                  </a:cubicBezTo>
                  <a:cubicBezTo>
                    <a:pt x="1502" y="761"/>
                    <a:pt x="1437" y="481"/>
                    <a:pt x="1308" y="289"/>
                  </a:cubicBezTo>
                  <a:cubicBezTo>
                    <a:pt x="1180" y="96"/>
                    <a:pt x="995"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15;p49"/>
            <p:cNvSpPr/>
            <p:nvPr/>
          </p:nvSpPr>
          <p:spPr>
            <a:xfrm>
              <a:off x="6850835" y="846014"/>
              <a:ext cx="25683" cy="40472"/>
            </a:xfrm>
            <a:custGeom>
              <a:avLst/>
              <a:gdLst/>
              <a:ahLst/>
              <a:cxnLst/>
              <a:rect l="l" t="t" r="r" b="b"/>
              <a:pathLst>
                <a:path w="1405" h="2214" extrusionOk="0">
                  <a:moveTo>
                    <a:pt x="91" y="1"/>
                  </a:moveTo>
                  <a:lnTo>
                    <a:pt x="91" y="1091"/>
                  </a:lnTo>
                  <a:cubicBezTo>
                    <a:pt x="172" y="1055"/>
                    <a:pt x="252" y="1028"/>
                    <a:pt x="330" y="1010"/>
                  </a:cubicBezTo>
                  <a:cubicBezTo>
                    <a:pt x="408" y="993"/>
                    <a:pt x="486" y="985"/>
                    <a:pt x="566" y="985"/>
                  </a:cubicBezTo>
                  <a:cubicBezTo>
                    <a:pt x="733" y="985"/>
                    <a:pt x="866" y="1028"/>
                    <a:pt x="965" y="1117"/>
                  </a:cubicBezTo>
                  <a:cubicBezTo>
                    <a:pt x="1062" y="1205"/>
                    <a:pt x="1111" y="1324"/>
                    <a:pt x="1111" y="1476"/>
                  </a:cubicBezTo>
                  <a:cubicBezTo>
                    <a:pt x="1111" y="1627"/>
                    <a:pt x="1062" y="1747"/>
                    <a:pt x="965" y="1834"/>
                  </a:cubicBezTo>
                  <a:cubicBezTo>
                    <a:pt x="866" y="1924"/>
                    <a:pt x="733" y="1967"/>
                    <a:pt x="566" y="1967"/>
                  </a:cubicBezTo>
                  <a:cubicBezTo>
                    <a:pt x="462" y="1967"/>
                    <a:pt x="364" y="1956"/>
                    <a:pt x="270" y="1932"/>
                  </a:cubicBezTo>
                  <a:cubicBezTo>
                    <a:pt x="177" y="1909"/>
                    <a:pt x="86" y="1874"/>
                    <a:pt x="0" y="1826"/>
                  </a:cubicBezTo>
                  <a:lnTo>
                    <a:pt x="0" y="2121"/>
                  </a:lnTo>
                  <a:cubicBezTo>
                    <a:pt x="101" y="2153"/>
                    <a:pt x="198" y="2176"/>
                    <a:pt x="292" y="2192"/>
                  </a:cubicBezTo>
                  <a:cubicBezTo>
                    <a:pt x="388" y="2208"/>
                    <a:pt x="480" y="2214"/>
                    <a:pt x="571" y="2214"/>
                  </a:cubicBezTo>
                  <a:cubicBezTo>
                    <a:pt x="836" y="2214"/>
                    <a:pt x="1041" y="2150"/>
                    <a:pt x="1186" y="2021"/>
                  </a:cubicBezTo>
                  <a:cubicBezTo>
                    <a:pt x="1331" y="1892"/>
                    <a:pt x="1405" y="1710"/>
                    <a:pt x="1405" y="1476"/>
                  </a:cubicBezTo>
                  <a:cubicBezTo>
                    <a:pt x="1405" y="1249"/>
                    <a:pt x="1335" y="1069"/>
                    <a:pt x="1193" y="937"/>
                  </a:cubicBezTo>
                  <a:cubicBezTo>
                    <a:pt x="1051" y="803"/>
                    <a:pt x="859" y="738"/>
                    <a:pt x="617" y="738"/>
                  </a:cubicBezTo>
                  <a:cubicBezTo>
                    <a:pt x="574" y="738"/>
                    <a:pt x="531" y="741"/>
                    <a:pt x="488" y="749"/>
                  </a:cubicBezTo>
                  <a:cubicBezTo>
                    <a:pt x="445" y="755"/>
                    <a:pt x="403" y="766"/>
                    <a:pt x="360" y="781"/>
                  </a:cubicBezTo>
                  <a:lnTo>
                    <a:pt x="360" y="248"/>
                  </a:lnTo>
                  <a:lnTo>
                    <a:pt x="1245" y="248"/>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16;p49"/>
            <p:cNvSpPr/>
            <p:nvPr/>
          </p:nvSpPr>
          <p:spPr>
            <a:xfrm>
              <a:off x="7973812" y="856799"/>
              <a:ext cx="83759" cy="38022"/>
            </a:xfrm>
            <a:custGeom>
              <a:avLst/>
              <a:gdLst/>
              <a:ahLst/>
              <a:cxnLst/>
              <a:rect l="l" t="t" r="r" b="b"/>
              <a:pathLst>
                <a:path w="4582" h="2080" extrusionOk="0">
                  <a:moveTo>
                    <a:pt x="3197" y="317"/>
                  </a:moveTo>
                  <a:lnTo>
                    <a:pt x="315" y="321"/>
                  </a:lnTo>
                  <a:lnTo>
                    <a:pt x="316" y="1764"/>
                  </a:lnTo>
                  <a:lnTo>
                    <a:pt x="3201" y="1761"/>
                  </a:lnTo>
                  <a:lnTo>
                    <a:pt x="3197" y="317"/>
                  </a:lnTo>
                  <a:close/>
                  <a:moveTo>
                    <a:pt x="4124" y="149"/>
                  </a:moveTo>
                  <a:lnTo>
                    <a:pt x="4127" y="1925"/>
                  </a:lnTo>
                  <a:lnTo>
                    <a:pt x="162" y="1932"/>
                  </a:lnTo>
                  <a:lnTo>
                    <a:pt x="160" y="155"/>
                  </a:lnTo>
                  <a:lnTo>
                    <a:pt x="4124" y="149"/>
                  </a:lnTo>
                  <a:close/>
                  <a:moveTo>
                    <a:pt x="4055" y="1"/>
                  </a:moveTo>
                  <a:lnTo>
                    <a:pt x="229" y="7"/>
                  </a:lnTo>
                  <a:cubicBezTo>
                    <a:pt x="104" y="7"/>
                    <a:pt x="1" y="103"/>
                    <a:pt x="1" y="218"/>
                  </a:cubicBezTo>
                  <a:lnTo>
                    <a:pt x="4" y="1869"/>
                  </a:lnTo>
                  <a:cubicBezTo>
                    <a:pt x="4" y="1986"/>
                    <a:pt x="106" y="2080"/>
                    <a:pt x="233" y="2080"/>
                  </a:cubicBezTo>
                  <a:lnTo>
                    <a:pt x="4058" y="2074"/>
                  </a:lnTo>
                  <a:cubicBezTo>
                    <a:pt x="4184" y="2074"/>
                    <a:pt x="4286" y="1979"/>
                    <a:pt x="4286" y="1863"/>
                  </a:cubicBezTo>
                  <a:lnTo>
                    <a:pt x="4286" y="1525"/>
                  </a:lnTo>
                  <a:lnTo>
                    <a:pt x="4581" y="1525"/>
                  </a:lnTo>
                  <a:lnTo>
                    <a:pt x="4580" y="551"/>
                  </a:lnTo>
                  <a:lnTo>
                    <a:pt x="4285" y="552"/>
                  </a:lnTo>
                  <a:lnTo>
                    <a:pt x="4285" y="211"/>
                  </a:lnTo>
                  <a:cubicBezTo>
                    <a:pt x="4283" y="95"/>
                    <a:pt x="4181" y="1"/>
                    <a:pt x="4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Rectangle 171">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73" name="Picture 1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175" name="TextBox 174">
            <a:extLst>
              <a:ext uri="{FF2B5EF4-FFF2-40B4-BE49-F238E27FC236}">
                <a16:creationId xmlns:a16="http://schemas.microsoft.com/office/drawing/2014/main" id="{581ABEC4-9BD8-4E24-9656-C6B64E9BF59E}"/>
              </a:ext>
            </a:extLst>
          </p:cNvPr>
          <p:cNvSpPr txBox="1"/>
          <p:nvPr/>
        </p:nvSpPr>
        <p:spPr>
          <a:xfrm>
            <a:off x="2994102" y="4898865"/>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spTree>
    <p:extLst>
      <p:ext uri="{BB962C8B-B14F-4D97-AF65-F5344CB8AC3E}">
        <p14:creationId xmlns:p14="http://schemas.microsoft.com/office/powerpoint/2010/main" val="2087486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txBox="1">
            <a:spLocks/>
          </p:cNvSpPr>
          <p:nvPr/>
        </p:nvSpPr>
        <p:spPr>
          <a:xfrm>
            <a:off x="304800" y="304800"/>
            <a:ext cx="6664712" cy="792162"/>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Anton" panose="020B0604020202020204" charset="0"/>
              </a:rPr>
              <a:t>Methodology</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38" y="1168087"/>
            <a:ext cx="1336134" cy="892537"/>
          </a:xfrm>
          <a:prstGeom prst="rect">
            <a:avLst/>
          </a:prstGeom>
        </p:spPr>
      </p:pic>
      <p:sp>
        <p:nvSpPr>
          <p:cNvPr id="15" name="Rectangle 14"/>
          <p:cNvSpPr/>
          <p:nvPr/>
        </p:nvSpPr>
        <p:spPr>
          <a:xfrm>
            <a:off x="316285" y="2298550"/>
            <a:ext cx="1287532" cy="369332"/>
          </a:xfrm>
          <a:prstGeom prst="rect">
            <a:avLst/>
          </a:prstGeom>
        </p:spPr>
        <p:txBody>
          <a:bodyPr wrap="none">
            <a:spAutoFit/>
          </a:bodyPr>
          <a:lstStyle/>
          <a:p>
            <a:r>
              <a:rPr lang="en-SG" sz="1800" b="1" dirty="0">
                <a:solidFill>
                  <a:schemeClr val="accent1"/>
                </a:solidFill>
              </a:rPr>
              <a:t>Input data</a:t>
            </a:r>
          </a:p>
        </p:txBody>
      </p:sp>
      <p:sp>
        <p:nvSpPr>
          <p:cNvPr id="18" name="Rectangle 17"/>
          <p:cNvSpPr/>
          <p:nvPr/>
        </p:nvSpPr>
        <p:spPr>
          <a:xfrm>
            <a:off x="3573517" y="4278926"/>
            <a:ext cx="2287806" cy="369332"/>
          </a:xfrm>
          <a:prstGeom prst="rect">
            <a:avLst/>
          </a:prstGeom>
        </p:spPr>
        <p:txBody>
          <a:bodyPr wrap="none">
            <a:spAutoFit/>
          </a:bodyPr>
          <a:lstStyle/>
          <a:p>
            <a:r>
              <a:rPr lang="en-SG" sz="1800" b="1" dirty="0">
                <a:solidFill>
                  <a:schemeClr val="accent1"/>
                </a:solidFill>
              </a:rPr>
              <a:t>Suggesting </a:t>
            </a:r>
            <a:r>
              <a:rPr lang="en-US" sz="1800" b="1" dirty="0">
                <a:solidFill>
                  <a:schemeClr val="accent1"/>
                </a:solidFill>
              </a:rPr>
              <a:t>output </a:t>
            </a:r>
            <a:endParaRPr lang="en-SG" sz="1800" b="1" dirty="0">
              <a:solidFill>
                <a:schemeClr val="accent1"/>
              </a:solidFill>
            </a:endParaRPr>
          </a:p>
        </p:txBody>
      </p:sp>
      <p:sp>
        <p:nvSpPr>
          <p:cNvPr id="20" name="Right Arrow 19"/>
          <p:cNvSpPr/>
          <p:nvPr/>
        </p:nvSpPr>
        <p:spPr>
          <a:xfrm>
            <a:off x="1782592" y="1382133"/>
            <a:ext cx="1141482" cy="464443"/>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nt-Up Arrow 22"/>
          <p:cNvSpPr/>
          <p:nvPr/>
        </p:nvSpPr>
        <p:spPr>
          <a:xfrm rot="5400000" flipV="1">
            <a:off x="6952823" y="2904396"/>
            <a:ext cx="838200" cy="804821"/>
          </a:xfrm>
          <a:prstGeom prst="bentUp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27" name="TextBox 26">
            <a:extLst>
              <a:ext uri="{FF2B5EF4-FFF2-40B4-BE49-F238E27FC236}">
                <a16:creationId xmlns:a16="http://schemas.microsoft.com/office/drawing/2014/main" id="{DFC827A1-6B82-412C-8725-63A205387F80}"/>
              </a:ext>
            </a:extLst>
          </p:cNvPr>
          <p:cNvSpPr txBox="1"/>
          <p:nvPr/>
        </p:nvSpPr>
        <p:spPr>
          <a:xfrm>
            <a:off x="3021981" y="486650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pic>
        <p:nvPicPr>
          <p:cNvPr id="3" name="Picture 2">
            <a:extLst>
              <a:ext uri="{FF2B5EF4-FFF2-40B4-BE49-F238E27FC236}">
                <a16:creationId xmlns:a16="http://schemas.microsoft.com/office/drawing/2014/main" id="{D8FD84BD-9916-4607-AA64-CE1B51C28925}"/>
              </a:ext>
            </a:extLst>
          </p:cNvPr>
          <p:cNvPicPr>
            <a:picLocks noChangeAspect="1"/>
          </p:cNvPicPr>
          <p:nvPr/>
        </p:nvPicPr>
        <p:blipFill rotWithShape="1">
          <a:blip r:embed="rId4"/>
          <a:srcRect r="1464" b="12017"/>
          <a:stretch/>
        </p:blipFill>
        <p:spPr>
          <a:xfrm>
            <a:off x="3207594" y="890604"/>
            <a:ext cx="2762550" cy="1410636"/>
          </a:xfrm>
          <a:prstGeom prst="rect">
            <a:avLst/>
          </a:prstGeom>
        </p:spPr>
      </p:pic>
      <p:pic>
        <p:nvPicPr>
          <p:cNvPr id="5" name="Picture 4">
            <a:extLst>
              <a:ext uri="{FF2B5EF4-FFF2-40B4-BE49-F238E27FC236}">
                <a16:creationId xmlns:a16="http://schemas.microsoft.com/office/drawing/2014/main" id="{0D991A0E-ED61-4F99-AA8B-02570442D930}"/>
              </a:ext>
            </a:extLst>
          </p:cNvPr>
          <p:cNvPicPr>
            <a:picLocks noChangeAspect="1"/>
          </p:cNvPicPr>
          <p:nvPr/>
        </p:nvPicPr>
        <p:blipFill>
          <a:blip r:embed="rId5"/>
          <a:stretch>
            <a:fillRect/>
          </a:stretch>
        </p:blipFill>
        <p:spPr>
          <a:xfrm>
            <a:off x="7253032" y="890603"/>
            <a:ext cx="1365192" cy="1365192"/>
          </a:xfrm>
          <a:prstGeom prst="rect">
            <a:avLst/>
          </a:prstGeom>
        </p:spPr>
      </p:pic>
      <p:pic>
        <p:nvPicPr>
          <p:cNvPr id="28" name="Content Placeholder 3">
            <a:extLst>
              <a:ext uri="{FF2B5EF4-FFF2-40B4-BE49-F238E27FC236}">
                <a16:creationId xmlns:a16="http://schemas.microsoft.com/office/drawing/2014/main" id="{9C9C5EBB-15F5-4754-BFCD-8BE3820CD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17" y="2842261"/>
            <a:ext cx="2030704" cy="1218423"/>
          </a:xfrm>
          <a:prstGeom prst="rect">
            <a:avLst/>
          </a:prstGeom>
        </p:spPr>
      </p:pic>
      <p:sp>
        <p:nvSpPr>
          <p:cNvPr id="29" name="Right Arrow 19">
            <a:extLst>
              <a:ext uri="{FF2B5EF4-FFF2-40B4-BE49-F238E27FC236}">
                <a16:creationId xmlns:a16="http://schemas.microsoft.com/office/drawing/2014/main" id="{A5B49EFC-22F7-4511-873C-400FD9907956}"/>
              </a:ext>
            </a:extLst>
          </p:cNvPr>
          <p:cNvSpPr/>
          <p:nvPr/>
        </p:nvSpPr>
        <p:spPr>
          <a:xfrm>
            <a:off x="6040847" y="1438336"/>
            <a:ext cx="1141482" cy="464443"/>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85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072" y="3234178"/>
            <a:ext cx="1395922" cy="1395922"/>
          </a:xfrm>
          <a:prstGeom prst="rect">
            <a:avLst/>
          </a:prstGeom>
        </p:spPr>
      </p:pic>
      <p:sp>
        <p:nvSpPr>
          <p:cNvPr id="9" name="Rectangle 8"/>
          <p:cNvSpPr/>
          <p:nvPr/>
        </p:nvSpPr>
        <p:spPr>
          <a:xfrm>
            <a:off x="504833" y="407190"/>
            <a:ext cx="6441845" cy="646331"/>
          </a:xfrm>
          <a:prstGeom prst="rect">
            <a:avLst/>
          </a:prstGeom>
        </p:spPr>
        <p:txBody>
          <a:bodyPr wrap="square">
            <a:spAutoFit/>
          </a:bodyPr>
          <a:lstStyle/>
          <a:p>
            <a:r>
              <a:rPr lang="en-US" sz="3600" dirty="0">
                <a:solidFill>
                  <a:schemeClr val="bg1"/>
                </a:solidFill>
                <a:latin typeface="Anton" panose="020B0604020202020204" charset="0"/>
              </a:rPr>
              <a:t>TECHNOLOGIES</a:t>
            </a:r>
          </a:p>
        </p:txBody>
      </p:sp>
      <p:sp>
        <p:nvSpPr>
          <p:cNvPr id="11" name="Rectangle 10">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17" name="Picture 16">
            <a:extLst>
              <a:ext uri="{FF2B5EF4-FFF2-40B4-BE49-F238E27FC236}">
                <a16:creationId xmlns:a16="http://schemas.microsoft.com/office/drawing/2014/main" id="{8E1BA8EC-E573-45D9-BAAA-1E14638BB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324" y="665985"/>
            <a:ext cx="1396793" cy="1396793"/>
          </a:xfrm>
          <a:prstGeom prst="rect">
            <a:avLst/>
          </a:prstGeom>
        </p:spPr>
      </p:pic>
      <p:pic>
        <p:nvPicPr>
          <p:cNvPr id="21" name="Picture 20">
            <a:extLst>
              <a:ext uri="{FF2B5EF4-FFF2-40B4-BE49-F238E27FC236}">
                <a16:creationId xmlns:a16="http://schemas.microsoft.com/office/drawing/2014/main" id="{1CBD89E2-993F-4EEE-9EA0-B6E0B87713B6}"/>
              </a:ext>
            </a:extLst>
          </p:cNvPr>
          <p:cNvPicPr>
            <a:picLocks noChangeAspect="1"/>
          </p:cNvPicPr>
          <p:nvPr/>
        </p:nvPicPr>
        <p:blipFill>
          <a:blip r:embed="rId5"/>
          <a:stretch>
            <a:fillRect/>
          </a:stretch>
        </p:blipFill>
        <p:spPr>
          <a:xfrm>
            <a:off x="4797702" y="3536639"/>
            <a:ext cx="3177415" cy="1509272"/>
          </a:xfrm>
          <a:prstGeom prst="rect">
            <a:avLst/>
          </a:prstGeom>
        </p:spPr>
      </p:pic>
      <p:pic>
        <p:nvPicPr>
          <p:cNvPr id="22" name="Picture 21">
            <a:extLst>
              <a:ext uri="{FF2B5EF4-FFF2-40B4-BE49-F238E27FC236}">
                <a16:creationId xmlns:a16="http://schemas.microsoft.com/office/drawing/2014/main" id="{2979DEFC-3D8D-4EE0-A41B-27BE1CACC1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836" y="1370478"/>
            <a:ext cx="2011486" cy="1207350"/>
          </a:xfrm>
          <a:prstGeom prst="rect">
            <a:avLst/>
          </a:prstGeom>
        </p:spPr>
      </p:pic>
    </p:spTree>
    <p:extLst>
      <p:ext uri="{BB962C8B-B14F-4D97-AF65-F5344CB8AC3E}">
        <p14:creationId xmlns:p14="http://schemas.microsoft.com/office/powerpoint/2010/main" val="3228953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2647214" y="181093"/>
            <a:ext cx="398707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Data collection</a:t>
            </a:r>
            <a:endParaRPr sz="3200"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a:extLst>
              <a:ext uri="{FF2B5EF4-FFF2-40B4-BE49-F238E27FC236}">
                <a16:creationId xmlns:a16="http://schemas.microsoft.com/office/drawing/2014/main" id="{0E97B59D-C19D-41C0-B537-D316741E53FD}"/>
              </a:ext>
            </a:extLst>
          </p:cNvPr>
          <p:cNvSpPr txBox="1"/>
          <p:nvPr/>
        </p:nvSpPr>
        <p:spPr>
          <a:xfrm>
            <a:off x="2994102" y="476461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pic>
        <p:nvPicPr>
          <p:cNvPr id="3" name="Picture 2">
            <a:extLst>
              <a:ext uri="{FF2B5EF4-FFF2-40B4-BE49-F238E27FC236}">
                <a16:creationId xmlns:a16="http://schemas.microsoft.com/office/drawing/2014/main" id="{068E0D63-B8C5-422B-800F-75068D115925}"/>
              </a:ext>
            </a:extLst>
          </p:cNvPr>
          <p:cNvPicPr>
            <a:picLocks noChangeAspect="1"/>
          </p:cNvPicPr>
          <p:nvPr/>
        </p:nvPicPr>
        <p:blipFill>
          <a:blip r:embed="rId4"/>
          <a:stretch>
            <a:fillRect/>
          </a:stretch>
        </p:blipFill>
        <p:spPr>
          <a:xfrm>
            <a:off x="812476" y="1150990"/>
            <a:ext cx="7332063" cy="3216424"/>
          </a:xfrm>
          <a:prstGeom prst="rect">
            <a:avLst/>
          </a:prstGeom>
        </p:spPr>
      </p:pic>
    </p:spTree>
    <p:extLst>
      <p:ext uri="{BB962C8B-B14F-4D97-AF65-F5344CB8AC3E}">
        <p14:creationId xmlns:p14="http://schemas.microsoft.com/office/powerpoint/2010/main" val="271730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2647214" y="181093"/>
            <a:ext cx="398707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Data collection</a:t>
            </a:r>
            <a:endParaRPr sz="3200"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a:extLst>
              <a:ext uri="{FF2B5EF4-FFF2-40B4-BE49-F238E27FC236}">
                <a16:creationId xmlns:a16="http://schemas.microsoft.com/office/drawing/2014/main" id="{0E97B59D-C19D-41C0-B537-D316741E53FD}"/>
              </a:ext>
            </a:extLst>
          </p:cNvPr>
          <p:cNvSpPr txBox="1"/>
          <p:nvPr/>
        </p:nvSpPr>
        <p:spPr>
          <a:xfrm>
            <a:off x="2994102" y="476461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pic>
        <p:nvPicPr>
          <p:cNvPr id="9" name="Picture 8">
            <a:extLst>
              <a:ext uri="{FF2B5EF4-FFF2-40B4-BE49-F238E27FC236}">
                <a16:creationId xmlns:a16="http://schemas.microsoft.com/office/drawing/2014/main" id="{EF4BF0BD-B1F3-4CF6-9D16-9BFFE3E8209A}"/>
              </a:ext>
            </a:extLst>
          </p:cNvPr>
          <p:cNvPicPr>
            <a:picLocks noChangeAspect="1"/>
          </p:cNvPicPr>
          <p:nvPr/>
        </p:nvPicPr>
        <p:blipFill>
          <a:blip r:embed="rId4"/>
          <a:stretch>
            <a:fillRect/>
          </a:stretch>
        </p:blipFill>
        <p:spPr>
          <a:xfrm>
            <a:off x="1592780" y="1422120"/>
            <a:ext cx="6095941" cy="2674163"/>
          </a:xfrm>
          <a:prstGeom prst="rect">
            <a:avLst/>
          </a:prstGeom>
        </p:spPr>
      </p:pic>
    </p:spTree>
    <p:extLst>
      <p:ext uri="{BB962C8B-B14F-4D97-AF65-F5344CB8AC3E}">
        <p14:creationId xmlns:p14="http://schemas.microsoft.com/office/powerpoint/2010/main" val="3907201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2647214" y="181093"/>
            <a:ext cx="398707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Testing and Results</a:t>
            </a:r>
            <a:endParaRPr sz="3200" dirty="0"/>
          </a:p>
        </p:txBody>
      </p:sp>
      <p:sp>
        <p:nvSpPr>
          <p:cNvPr id="5" name="Rectangle 4">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8" name="TextBox 7">
            <a:extLst>
              <a:ext uri="{FF2B5EF4-FFF2-40B4-BE49-F238E27FC236}">
                <a16:creationId xmlns:a16="http://schemas.microsoft.com/office/drawing/2014/main" id="{0E97B59D-C19D-41C0-B537-D316741E53FD}"/>
              </a:ext>
            </a:extLst>
          </p:cNvPr>
          <p:cNvSpPr txBox="1"/>
          <p:nvPr/>
        </p:nvSpPr>
        <p:spPr>
          <a:xfrm>
            <a:off x="2994102" y="4764611"/>
            <a:ext cx="3155795" cy="276999"/>
          </a:xfrm>
          <a:prstGeom prst="rect">
            <a:avLst/>
          </a:prstGeom>
          <a:noFill/>
        </p:spPr>
        <p:txBody>
          <a:bodyPr wrap="square" rtlCol="0">
            <a:spAutoFit/>
          </a:bodyPr>
          <a:lstStyle/>
          <a:p>
            <a:r>
              <a:rPr lang="en-US" sz="1200" dirty="0">
                <a:solidFill>
                  <a:schemeClr val="accent1"/>
                </a:solidFill>
              </a:rPr>
              <a:t>IT18179118 |  </a:t>
            </a:r>
            <a:r>
              <a:rPr lang="en-US" sz="1200" dirty="0" err="1">
                <a:solidFill>
                  <a:schemeClr val="accent1"/>
                </a:solidFill>
              </a:rPr>
              <a:t>S.Keeyani</a:t>
            </a:r>
            <a:r>
              <a:rPr lang="en-US" sz="1200" dirty="0">
                <a:solidFill>
                  <a:schemeClr val="accent1"/>
                </a:solidFill>
              </a:rPr>
              <a:t> | 2021-135 </a:t>
            </a:r>
          </a:p>
        </p:txBody>
      </p:sp>
      <p:pic>
        <p:nvPicPr>
          <p:cNvPr id="4" name="Picture 3">
            <a:extLst>
              <a:ext uri="{FF2B5EF4-FFF2-40B4-BE49-F238E27FC236}">
                <a16:creationId xmlns:a16="http://schemas.microsoft.com/office/drawing/2014/main" id="{DF2D77EE-5835-42B8-84CB-199899CC14E5}"/>
              </a:ext>
            </a:extLst>
          </p:cNvPr>
          <p:cNvPicPr>
            <a:picLocks noChangeAspect="1"/>
          </p:cNvPicPr>
          <p:nvPr/>
        </p:nvPicPr>
        <p:blipFill rotWithShape="1">
          <a:blip r:embed="rId4"/>
          <a:srcRect t="3147" r="2015" b="5661"/>
          <a:stretch/>
        </p:blipFill>
        <p:spPr>
          <a:xfrm>
            <a:off x="158613" y="269307"/>
            <a:ext cx="2349796" cy="4495304"/>
          </a:xfrm>
          <a:prstGeom prst="rect">
            <a:avLst/>
          </a:prstGeom>
        </p:spPr>
      </p:pic>
      <p:pic>
        <p:nvPicPr>
          <p:cNvPr id="9" name="Picture 8">
            <a:extLst>
              <a:ext uri="{FF2B5EF4-FFF2-40B4-BE49-F238E27FC236}">
                <a16:creationId xmlns:a16="http://schemas.microsoft.com/office/drawing/2014/main" id="{675FD91A-F451-490B-A942-EE95C16303BD}"/>
              </a:ext>
            </a:extLst>
          </p:cNvPr>
          <p:cNvPicPr>
            <a:picLocks noChangeAspect="1"/>
          </p:cNvPicPr>
          <p:nvPr/>
        </p:nvPicPr>
        <p:blipFill rotWithShape="1">
          <a:blip r:embed="rId5"/>
          <a:srcRect t="3521" r="-567" b="6034"/>
          <a:stretch/>
        </p:blipFill>
        <p:spPr>
          <a:xfrm>
            <a:off x="6288702" y="269307"/>
            <a:ext cx="2516395" cy="4652046"/>
          </a:xfrm>
          <a:prstGeom prst="rect">
            <a:avLst/>
          </a:prstGeom>
        </p:spPr>
      </p:pic>
      <p:sp>
        <p:nvSpPr>
          <p:cNvPr id="10" name="TextBox 9">
            <a:extLst>
              <a:ext uri="{FF2B5EF4-FFF2-40B4-BE49-F238E27FC236}">
                <a16:creationId xmlns:a16="http://schemas.microsoft.com/office/drawing/2014/main" id="{05E4BCEC-7A4B-47BD-BC04-03887C41226A}"/>
              </a:ext>
            </a:extLst>
          </p:cNvPr>
          <p:cNvSpPr txBox="1"/>
          <p:nvPr/>
        </p:nvSpPr>
        <p:spPr>
          <a:xfrm>
            <a:off x="2746401" y="2332293"/>
            <a:ext cx="3403496" cy="369332"/>
          </a:xfrm>
          <a:prstGeom prst="rect">
            <a:avLst/>
          </a:prstGeom>
          <a:noFill/>
        </p:spPr>
        <p:txBody>
          <a:bodyPr wrap="none" rtlCol="0">
            <a:spAutoFit/>
          </a:bodyPr>
          <a:lstStyle/>
          <a:p>
            <a:r>
              <a:rPr lang="en-US" sz="1800" dirty="0">
                <a:solidFill>
                  <a:schemeClr val="bg1"/>
                </a:solidFill>
                <a:hlinkClick r:id="rId6"/>
              </a:rPr>
              <a:t>After user experience gathering</a:t>
            </a:r>
            <a:endParaRPr lang="en-US" sz="1800" dirty="0">
              <a:solidFill>
                <a:schemeClr val="bg1"/>
              </a:solidFill>
            </a:endParaRPr>
          </a:p>
        </p:txBody>
      </p:sp>
    </p:spTree>
    <p:extLst>
      <p:ext uri="{BB962C8B-B14F-4D97-AF65-F5344CB8AC3E}">
        <p14:creationId xmlns:p14="http://schemas.microsoft.com/office/powerpoint/2010/main" val="372902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a:t>Objectives</a:t>
            </a:r>
            <a:endParaRPr lang="en-US" dirty="0"/>
          </a:p>
        </p:txBody>
      </p:sp>
      <p:sp>
        <p:nvSpPr>
          <p:cNvPr id="6" name="Title 5"/>
          <p:cNvSpPr>
            <a:spLocks noGrp="1"/>
          </p:cNvSpPr>
          <p:nvPr>
            <p:ph type="title" idx="2"/>
          </p:nvPr>
        </p:nvSpPr>
        <p:spPr>
          <a:xfrm>
            <a:off x="663349" y="1195909"/>
            <a:ext cx="2689451" cy="599700"/>
          </a:xfrm>
        </p:spPr>
        <p:txBody>
          <a:bodyPr/>
          <a:lstStyle/>
          <a:p>
            <a:r>
              <a:rPr lang="en-SG" sz="2400" dirty="0">
                <a:solidFill>
                  <a:schemeClr val="bg1"/>
                </a:solidFill>
              </a:rPr>
              <a:t>Specific Objective</a:t>
            </a:r>
            <a:endParaRPr lang="en-US" sz="2400" dirty="0">
              <a:solidFill>
                <a:schemeClr val="bg1"/>
              </a:solidFill>
            </a:endParaRPr>
          </a:p>
        </p:txBody>
      </p:sp>
      <p:sp>
        <p:nvSpPr>
          <p:cNvPr id="5" name="Subtitle 4"/>
          <p:cNvSpPr>
            <a:spLocks noGrp="1"/>
          </p:cNvSpPr>
          <p:nvPr>
            <p:ph type="subTitle" idx="1"/>
          </p:nvPr>
        </p:nvSpPr>
        <p:spPr>
          <a:xfrm>
            <a:off x="663350" y="1872343"/>
            <a:ext cx="2689450" cy="3058885"/>
          </a:xfrm>
        </p:spPr>
        <p:txBody>
          <a:bodyPr/>
          <a:lstStyle/>
          <a:p>
            <a:pPr marL="174625" indent="0"/>
            <a:r>
              <a:rPr lang="en-US" sz="2000" spc="-1" dirty="0">
                <a:solidFill>
                  <a:schemeClr val="bg1"/>
                </a:solidFill>
                <a:latin typeface="Cambria"/>
              </a:rPr>
              <a:t>Creating a platform for farmers</a:t>
            </a:r>
            <a:endParaRPr lang="en-US" sz="2000" dirty="0">
              <a:solidFill>
                <a:schemeClr val="bg1"/>
              </a:solidFill>
              <a:cs typeface="Calibri"/>
            </a:endParaRPr>
          </a:p>
          <a:p>
            <a:pPr marL="174625" indent="0"/>
            <a:endParaRPr lang="en-US" dirty="0"/>
          </a:p>
        </p:txBody>
      </p:sp>
      <p:sp>
        <p:nvSpPr>
          <p:cNvPr id="7" name="Title 6"/>
          <p:cNvSpPr>
            <a:spLocks noGrp="1"/>
          </p:cNvSpPr>
          <p:nvPr>
            <p:ph type="title" idx="3"/>
          </p:nvPr>
        </p:nvSpPr>
        <p:spPr>
          <a:xfrm>
            <a:off x="3842657" y="1195908"/>
            <a:ext cx="4863868" cy="599701"/>
          </a:xfrm>
        </p:spPr>
        <p:txBody>
          <a:bodyPr/>
          <a:lstStyle/>
          <a:p>
            <a:r>
              <a:rPr lang="en-SG" sz="2400" dirty="0">
                <a:solidFill>
                  <a:schemeClr val="bg1"/>
                </a:solidFill>
              </a:rPr>
              <a:t>Sub Objectives</a:t>
            </a:r>
            <a:endParaRPr lang="en-US" sz="2400" dirty="0">
              <a:solidFill>
                <a:schemeClr val="bg1"/>
              </a:solidFill>
            </a:endParaRPr>
          </a:p>
        </p:txBody>
      </p:sp>
      <p:sp>
        <p:nvSpPr>
          <p:cNvPr id="8" name="Subtitle 7"/>
          <p:cNvSpPr>
            <a:spLocks noGrp="1"/>
          </p:cNvSpPr>
          <p:nvPr>
            <p:ph type="subTitle" idx="4"/>
          </p:nvPr>
        </p:nvSpPr>
        <p:spPr>
          <a:xfrm>
            <a:off x="3842657" y="1872342"/>
            <a:ext cx="5301342" cy="3058886"/>
          </a:xfrm>
        </p:spPr>
        <p:txBody>
          <a:bodyPr/>
          <a:lstStyle/>
          <a:p>
            <a:pPr marL="0" indent="0"/>
            <a:r>
              <a:rPr lang="en-US" sz="2400" dirty="0">
                <a:cs typeface="Calibri"/>
              </a:rPr>
              <a:t>Suggesting suitable crop</a:t>
            </a:r>
          </a:p>
          <a:p>
            <a:pPr marL="0" indent="0"/>
            <a:r>
              <a:rPr lang="en-US" sz="2400" dirty="0">
                <a:cs typeface="Calibri"/>
              </a:rPr>
              <a:t>Price prediction</a:t>
            </a:r>
          </a:p>
          <a:p>
            <a:pPr marL="0" indent="0"/>
            <a:r>
              <a:rPr lang="en-US" sz="2400" dirty="0">
                <a:cs typeface="Calibri"/>
              </a:rPr>
              <a:t>Suggesting </a:t>
            </a:r>
            <a:r>
              <a:rPr lang="en-US" sz="2400" dirty="0">
                <a:ea typeface="+mn-lt"/>
                <a:cs typeface="+mn-lt"/>
              </a:rPr>
              <a:t>pesticides</a:t>
            </a:r>
          </a:p>
          <a:p>
            <a:pPr marL="0" indent="0"/>
            <a:r>
              <a:rPr lang="en-US" sz="2400" dirty="0">
                <a:cs typeface="Calibri"/>
              </a:rPr>
              <a:t>Chatbot for user requirements</a:t>
            </a:r>
          </a:p>
          <a:p>
            <a:pPr algn="l"/>
            <a:endParaRPr lang="en-US" dirty="0"/>
          </a:p>
        </p:txBody>
      </p:sp>
      <p:grpSp>
        <p:nvGrpSpPr>
          <p:cNvPr id="10" name="Google Shape;3277;p71"/>
          <p:cNvGrpSpPr/>
          <p:nvPr/>
        </p:nvGrpSpPr>
        <p:grpSpPr>
          <a:xfrm>
            <a:off x="729924" y="3597688"/>
            <a:ext cx="2622876" cy="1333540"/>
            <a:chOff x="238125" y="1038125"/>
            <a:chExt cx="7146800" cy="3633625"/>
          </a:xfrm>
        </p:grpSpPr>
        <p:sp>
          <p:nvSpPr>
            <p:cNvPr id="11" name="Google Shape;3278;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9;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0;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81;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82;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83;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4;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5;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86;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87;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88;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9;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0;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91;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92;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93;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4;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5;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6;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7;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8;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9;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0;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01;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02;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03;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4;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05;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06;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07;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8;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09;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10;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1;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2;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3;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14;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15;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6;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17;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18;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19;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20;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21;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22;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23;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24;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25;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6;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27;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28;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29;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30;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31;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2;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33;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4;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35;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36;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37;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38;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39;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40;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41;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42;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43;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44;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45;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46;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47;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48;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9;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0;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51;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52;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53;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54;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55;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56;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57;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58;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59;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60;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61;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62;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63;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64;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65;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66;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67;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68;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69;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70;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71;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72;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73;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74;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75;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76;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77;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78;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9;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80;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81;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82;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83;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84;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85;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86;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87;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88;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89;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90;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1;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92;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93;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94;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95;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96;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97;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98;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9;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00;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01;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02;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03;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04;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05;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06;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07;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08;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09;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10;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11;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12;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13;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14;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15;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16;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17;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18;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19;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20;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21;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22;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23;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24;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25;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26;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27;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28;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29;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30;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31;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32;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33;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34;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35;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36;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37;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38;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39;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40;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41;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42;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43;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44;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45;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46;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47;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48;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49;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50;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51;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52;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53;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54;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55;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56;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57;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58;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59;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60;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61;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62;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63;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64;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65;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66;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67;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68;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69;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70;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71;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72;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73;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74;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75;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76;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77;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78;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79;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80;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81;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82;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83;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84;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85;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86;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87;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88;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89;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90;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91;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92;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93;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94;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95;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96;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97;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98;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99;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00;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01;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02;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03;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04;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05;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06;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07;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08;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09;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10;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11;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12;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513;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14;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515;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16;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17;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18;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19;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20;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21;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22;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23;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24;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25;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6;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27;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28;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29;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30;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31;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32;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33;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534;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535;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536;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537;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538;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539;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40;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541;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542;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543;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544;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545;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546;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547;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548;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549;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50;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551;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52;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553;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554;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555;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556;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557;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558;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559;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560;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561;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562;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563;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564;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565;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566;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567;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568;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569;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570;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571;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572;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573;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574;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575;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576;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577;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578;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579;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580;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581;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582;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583;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584;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585;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586;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587;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588;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589;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590;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591;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92;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93;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94;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95;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596;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597;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598;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599;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0;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01;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2;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03;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4;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05;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6;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07;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08;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09;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10;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11;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2;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13;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14;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15;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16;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17;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18;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19;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20;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21;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22;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623;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24;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625;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26;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27;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28;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9;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0;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31;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32;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33;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34;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35;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36;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637;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638;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639;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640;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641;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642;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643;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644;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645;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646;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647;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648;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649;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650;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651;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652;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653;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654;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655;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656;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657;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658;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659;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660;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661;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662;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663;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664;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665;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666;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667;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668;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69;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70;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71;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72;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73;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74;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75;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76;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77;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78;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79;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80;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81;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82;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83;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84;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85;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86;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87;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88;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689;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690;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691;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692;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693;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694;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695;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696;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697;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698;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699;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00;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01;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02;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03;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04;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05;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06;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07;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08;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09;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10;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11;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12;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13;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14;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15;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16;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17;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18;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19;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20;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21;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22;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723;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724;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725;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726;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727;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728;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729;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730;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731;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732;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33;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34;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35;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36;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37;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38;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39;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40;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41;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42;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43;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44;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45;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46;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47;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48;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49;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50;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51;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52;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53;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54;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55;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56;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57;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58;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59;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60;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61;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62;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63;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64;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65;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66;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67;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68;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69;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70;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71;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72;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773;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74;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775;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776;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777;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778;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779;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780;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781;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782;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783;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84;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85;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86;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87;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88;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89;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90;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91;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92;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93;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794;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795;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796;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797;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798;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799;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00;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01;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02;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03;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804;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805;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806;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807;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808;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809;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810;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811;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812;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813;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814;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815;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816;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817;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818;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819;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820;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821;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822;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823;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824;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825;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826;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827;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828;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829;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830;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831;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832;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833;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834;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835;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836;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837;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838;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839;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840;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841;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842;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843;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844;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45;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46;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47;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48;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49;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50;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51;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52;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53;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54;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55;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56;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57;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58;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859;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860;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861;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862;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863;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864;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865;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866;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867;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868;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869;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870;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871;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872;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873;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874;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875;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876;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877;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878;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879;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880;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881;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882;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883;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884;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885;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886;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887;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888;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889;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890;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891;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892;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893;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894;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895;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896;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897;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898;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899;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900;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901;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902;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903;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904;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905;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906;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907;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908;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909;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910;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911;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912;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913;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914;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915;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916;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917;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918;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919;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920;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921;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922;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923;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924;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925;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926;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927;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928;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929;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930;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931;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932;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933;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934;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935;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936;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937;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938;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939;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940;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941;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942;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943;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944;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945;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946;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947;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948;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949;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950;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951;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952;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953;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954;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955;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956;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957;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958;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959;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960;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961;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962;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963;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964;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965;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966;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967;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968;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969;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970;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971;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972;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973;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974;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975;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976;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977;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978;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979;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980;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981;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982;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983;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984;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985;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986;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987;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988;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989;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990;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991;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992;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993;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994;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995;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996;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997;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998;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999;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000;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001;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002;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003;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004;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005;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006;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007;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008;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009;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010;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011;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012;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013;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014;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015;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016;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017;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018;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019;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020;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021;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022;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023;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024;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025;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026;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027;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028;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029;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030;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031;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032;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033;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034;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035;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036;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037;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038;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039;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040;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041;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042;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043;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044;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045;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046;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047;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048;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049;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050;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051;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052;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053;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054;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055;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056;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057;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058;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059;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060;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061;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062;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063;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064;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065;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066;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067;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068;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069;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070;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071;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072;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073;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074;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075;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076;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077;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078;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079;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080;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081;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082;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083;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084;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085;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086;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087;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088;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089;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090;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091;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092;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093;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094;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095;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096;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097;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098;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099;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100;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101;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102;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103;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104;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105;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106;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107;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108;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109;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110;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111;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112;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113;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114;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115;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116;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117;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118;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119;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120;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121;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122;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123;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124;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125;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126;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127;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128;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129;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130;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131;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132;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133;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134;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135;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136;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137;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138;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139;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140;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141;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142;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143;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144;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145;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146;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147;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148;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149;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150;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151;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152;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153;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154;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155;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156;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157;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158;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159;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160;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161;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162;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163;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164;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165;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166;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167;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168;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169;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170;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171;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172;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173;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174;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175;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176;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177;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178;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179;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180;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181;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182;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183;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184;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185;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186;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187;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188;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189;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190;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191;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192;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193;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194;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195;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196;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197;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198;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199;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200;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201;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202;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203;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204;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205;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206;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207;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208;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209;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210;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211;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212;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213;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214;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215;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216;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217;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218;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219;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220;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221;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222;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223;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224;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225;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226;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227;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228;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229;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230;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231;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232;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233;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234;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235;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236;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237;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238;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239;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240;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241;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242;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243;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244;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245;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246;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247;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248;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249;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250;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251;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252;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253;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254;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255;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256;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257;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258;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259;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260;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261;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262;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263;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264;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265;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266;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267;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268;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269;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270;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271;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272;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273;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274;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275;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276;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277;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278;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279;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280;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281;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282;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283;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284;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285;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286;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287;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288;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289;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290;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91;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92;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293;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94;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95;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6;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297;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298;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299;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00;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01;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02;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03;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04;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05;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06;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307;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308;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309;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310;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311;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312;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313;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314;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315;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316;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317;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318;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319;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320;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321;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322;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323;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324;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325;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326;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327;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328;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329;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330;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331;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332;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333;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334;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335;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336;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337;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338;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339;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340;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341;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342;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343;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344;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345;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346;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347;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348;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349;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350;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351;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352;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353;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354;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55;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56;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57;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58;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59;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60;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61;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62;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63;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64;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65;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66;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67;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68;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369;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370;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371;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372;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373;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374;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375;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376;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377;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378;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379;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380;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381;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382;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383;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384;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385;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386;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387;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388;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389;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390;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391;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392;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393;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394;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395;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396;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397;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398;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399;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400;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401;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402;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403;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404;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405;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406;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407;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408;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409;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410;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411;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412;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413;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414;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415;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416;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417;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418;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419;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420;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421;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422;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423;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424;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425;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426;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427;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428;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429;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430;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431;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432;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433;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434;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435;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436;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437;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438;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439;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440;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441;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442;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443;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444;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445;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446;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447;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448;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449;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450;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451;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452;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453;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454;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455;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456;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457;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458;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459;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460;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461;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462;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463;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464;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465;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466;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467;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468;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469;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470;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471;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472;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473;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474;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475;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476;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477;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478;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479;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480;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481;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482;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483;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484;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485;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486;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487;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488;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489;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490;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491;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492;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493;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494;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495;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496;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497;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498;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499;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500;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501;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502;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503;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504;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505;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506;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507;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508;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509;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510;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511;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512;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513;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514;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515;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516;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517;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518;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519;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520;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521;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522;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523;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524;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525;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526;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527;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528;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529;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530;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531;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532;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533;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534;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535;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536;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537;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538;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539;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540;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541;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542;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543;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544;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545;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546;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547;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548;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549;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550;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551;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552;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553;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554;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555;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556;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557;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558;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559;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560;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561;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562;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563;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564;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565;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566;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567;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568;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569;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570;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571;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572;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573;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574;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575;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576;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577;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578;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579;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580;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581;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582;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583;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584;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585;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586;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587;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588;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589;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590;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591;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592;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593;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594;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595;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596;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597;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598;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599;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600;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601;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602;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603;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604;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605;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606;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607;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608;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609;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610;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611;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612;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613;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614;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615;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616;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617;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618;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619;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620;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621;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622;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623;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624;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625;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626;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627;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628;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629;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630;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631;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632;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633;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634;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635;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636;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637;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638;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639;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640;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641;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642;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643;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644;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645;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646;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647;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648;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649;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650;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651;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652;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653;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654;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655;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656;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657;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658;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659;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660;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661;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662;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663;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664;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665;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666;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667;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668;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669;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670;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671;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672;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673;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674;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675;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676;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677;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678;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679;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680;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681;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682;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683;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684;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685;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686;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687;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688;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89;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690;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691;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692;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693;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694;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695;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696;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697;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698;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699;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700;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701;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702;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703;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704;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705;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706;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707;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708;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709;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710;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711;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712;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713;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714;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715;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716;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717;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718;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719;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720;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721;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722;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723;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724;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725;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726;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727;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728;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729;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730;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731;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732;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733;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734;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735;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736;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737;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738;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739;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740;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741;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742;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743;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744;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745;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746;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747;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748;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749;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750;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751;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752;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753;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754;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755;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756;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757;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758;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759;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760;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761;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762;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763;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764;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765;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766;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767;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768;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769;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770;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771;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772;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773;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774;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775;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776;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777;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778;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779;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780;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781;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782;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783;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784;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785;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786;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787;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788;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789;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790;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791;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792;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793;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794;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795;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796;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797;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798;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799;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800;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801;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802;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803;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804;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805;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806;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807;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808;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809;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810;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811;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812;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813;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814;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815;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816;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817;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818;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819;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820;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821;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822;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823;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824;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825;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826;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827;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828;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829;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830;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831;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832;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833;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834;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835;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836;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837;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838;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839;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840;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841;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842;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843;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844;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845;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846;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847;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848;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849;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Rectangle 1582">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584" name="Picture 15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Tree>
    <p:extLst>
      <p:ext uri="{BB962C8B-B14F-4D97-AF65-F5344CB8AC3E}">
        <p14:creationId xmlns:p14="http://schemas.microsoft.com/office/powerpoint/2010/main" val="1032664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52"/>
          <p:cNvSpPr txBox="1">
            <a:spLocks noGrp="1"/>
          </p:cNvSpPr>
          <p:nvPr>
            <p:ph type="title"/>
          </p:nvPr>
        </p:nvSpPr>
        <p:spPr>
          <a:xfrm>
            <a:off x="247468" y="2136579"/>
            <a:ext cx="8121600" cy="14774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accent1"/>
                </a:solidFill>
              </a:rPr>
              <a:t>THANK YOU!!</a:t>
            </a:r>
            <a:br>
              <a:rPr lang="en" sz="4400" dirty="0">
                <a:solidFill>
                  <a:schemeClr val="accent1"/>
                </a:solidFill>
              </a:rPr>
            </a:br>
            <a:r>
              <a:rPr lang="en" sz="4400" dirty="0">
                <a:solidFill>
                  <a:schemeClr val="accent1"/>
                </a:solidFill>
              </a:rPr>
              <a:t>Q &amp; A</a:t>
            </a:r>
            <a:endParaRPr sz="4400" dirty="0">
              <a:solidFill>
                <a:schemeClr val="accent1"/>
              </a:solidFill>
            </a:endParaRPr>
          </a:p>
        </p:txBody>
      </p:sp>
    </p:spTree>
    <p:extLst>
      <p:ext uri="{BB962C8B-B14F-4D97-AF65-F5344CB8AC3E}">
        <p14:creationId xmlns:p14="http://schemas.microsoft.com/office/powerpoint/2010/main" val="15470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txBox="1">
            <a:spLocks/>
          </p:cNvSpPr>
          <p:nvPr/>
        </p:nvSpPr>
        <p:spPr>
          <a:xfrm>
            <a:off x="1109031" y="337851"/>
            <a:ext cx="6664712" cy="792162"/>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Anton" panose="020B0604020202020204" charset="0"/>
              </a:rPr>
              <a:t>Methodology</a:t>
            </a:r>
          </a:p>
        </p:txBody>
      </p:sp>
      <p:sp>
        <p:nvSpPr>
          <p:cNvPr id="13" name="Rectangle 12">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sp>
        <p:nvSpPr>
          <p:cNvPr id="2" name="Rectangle 1">
            <a:extLst>
              <a:ext uri="{FF2B5EF4-FFF2-40B4-BE49-F238E27FC236}">
                <a16:creationId xmlns:a16="http://schemas.microsoft.com/office/drawing/2014/main" id="{3333633C-1489-4E66-B3C7-15EDD25D15A9}"/>
              </a:ext>
            </a:extLst>
          </p:cNvPr>
          <p:cNvSpPr/>
          <p:nvPr/>
        </p:nvSpPr>
        <p:spPr>
          <a:xfrm>
            <a:off x="545335" y="1285218"/>
            <a:ext cx="4572000" cy="1800493"/>
          </a:xfrm>
          <a:prstGeom prst="rect">
            <a:avLst/>
          </a:prstGeom>
        </p:spPr>
        <p:txBody>
          <a:bodyPr>
            <a:spAutoFit/>
          </a:bodyPr>
          <a:lstStyle/>
          <a:p>
            <a:pPr marL="114300" indent="-342900">
              <a:spcAft>
                <a:spcPts val="600"/>
              </a:spcAft>
              <a:buClr>
                <a:schemeClr val="bg1"/>
              </a:buClr>
              <a:buFont typeface="Wingdings" panose="05000000000000000000" pitchFamily="2" charset="2"/>
              <a:buChar char="q"/>
            </a:pPr>
            <a:r>
              <a:rPr lang="en-US" sz="2400" dirty="0">
                <a:solidFill>
                  <a:schemeClr val="bg1"/>
                </a:solidFill>
              </a:rPr>
              <a:t>Artificial neural network</a:t>
            </a:r>
            <a:endParaRPr lang="en-US" sz="2400" dirty="0">
              <a:solidFill>
                <a:schemeClr val="bg1"/>
              </a:solidFill>
              <a:cs typeface="Calibri"/>
            </a:endParaRPr>
          </a:p>
          <a:p>
            <a:pPr marL="114300" indent="-342900">
              <a:spcAft>
                <a:spcPts val="600"/>
              </a:spcAft>
              <a:buClr>
                <a:schemeClr val="bg1"/>
              </a:buClr>
              <a:buFont typeface="Wingdings" panose="05000000000000000000" pitchFamily="2" charset="2"/>
              <a:buChar char="q"/>
            </a:pPr>
            <a:r>
              <a:rPr lang="en-US" sz="2400" dirty="0">
                <a:solidFill>
                  <a:schemeClr val="bg1"/>
                </a:solidFill>
              </a:rPr>
              <a:t>Logistic regression</a:t>
            </a:r>
            <a:endParaRPr lang="en-US" sz="2400" dirty="0">
              <a:solidFill>
                <a:schemeClr val="bg1"/>
              </a:solidFill>
              <a:cs typeface="Calibri"/>
            </a:endParaRPr>
          </a:p>
          <a:p>
            <a:pPr marL="114300" indent="-342900">
              <a:spcAft>
                <a:spcPts val="600"/>
              </a:spcAft>
              <a:buClr>
                <a:schemeClr val="bg1"/>
              </a:buClr>
              <a:buFont typeface="Wingdings" panose="05000000000000000000" pitchFamily="2" charset="2"/>
              <a:buChar char="q"/>
            </a:pPr>
            <a:r>
              <a:rPr lang="en-US" sz="2400" dirty="0">
                <a:solidFill>
                  <a:schemeClr val="bg1"/>
                </a:solidFill>
              </a:rPr>
              <a:t>Python</a:t>
            </a:r>
            <a:endParaRPr lang="en-US" sz="2400" dirty="0">
              <a:solidFill>
                <a:schemeClr val="bg1"/>
              </a:solidFill>
              <a:cs typeface="Calibri"/>
            </a:endParaRPr>
          </a:p>
          <a:p>
            <a:pPr marL="114300" indent="-342900">
              <a:spcAft>
                <a:spcPts val="600"/>
              </a:spcAft>
              <a:buClr>
                <a:schemeClr val="bg1"/>
              </a:buClr>
              <a:buFont typeface="Wingdings" panose="05000000000000000000" pitchFamily="2" charset="2"/>
              <a:buChar char="q"/>
            </a:pPr>
            <a:r>
              <a:rPr lang="en-US" sz="2400" dirty="0">
                <a:solidFill>
                  <a:schemeClr val="bg1"/>
                </a:solidFill>
              </a:rPr>
              <a:t>Android</a:t>
            </a:r>
            <a:endParaRPr lang="en-US" sz="2400" dirty="0">
              <a:solidFill>
                <a:schemeClr val="bg1"/>
              </a:solidFill>
              <a:cs typeface="Calibri"/>
            </a:endParaRPr>
          </a:p>
        </p:txBody>
      </p:sp>
    </p:spTree>
    <p:extLst>
      <p:ext uri="{BB962C8B-B14F-4D97-AF65-F5344CB8AC3E}">
        <p14:creationId xmlns:p14="http://schemas.microsoft.com/office/powerpoint/2010/main" val="125038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Testing and Results</a:t>
            </a:r>
            <a:endParaRPr sz="3200" dirty="0"/>
          </a:p>
        </p:txBody>
      </p:sp>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7" name="Picture 6">
            <a:extLst>
              <a:ext uri="{FF2B5EF4-FFF2-40B4-BE49-F238E27FC236}">
                <a16:creationId xmlns:a16="http://schemas.microsoft.com/office/drawing/2014/main" id="{351047A4-96B3-400C-B36D-9A78CBA42A8E}"/>
              </a:ext>
            </a:extLst>
          </p:cNvPr>
          <p:cNvPicPr>
            <a:picLocks noChangeAspect="1"/>
          </p:cNvPicPr>
          <p:nvPr/>
        </p:nvPicPr>
        <p:blipFill>
          <a:blip r:embed="rId4"/>
          <a:stretch>
            <a:fillRect/>
          </a:stretch>
        </p:blipFill>
        <p:spPr>
          <a:xfrm>
            <a:off x="1528622" y="989382"/>
            <a:ext cx="4091984" cy="3164736"/>
          </a:xfrm>
          <a:prstGeom prst="rect">
            <a:avLst/>
          </a:prstGeom>
        </p:spPr>
      </p:pic>
    </p:spTree>
    <p:extLst>
      <p:ext uri="{BB962C8B-B14F-4D97-AF65-F5344CB8AC3E}">
        <p14:creationId xmlns:p14="http://schemas.microsoft.com/office/powerpoint/2010/main" val="53735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Testing and Results </a:t>
            </a:r>
            <a:r>
              <a:rPr lang="en-SG" i="1" dirty="0"/>
              <a:t>cont..</a:t>
            </a:r>
            <a:endParaRPr lang="en-US" dirty="0"/>
          </a:p>
        </p:txBody>
      </p:sp>
      <p:sp>
        <p:nvSpPr>
          <p:cNvPr id="4" name="Rectangle 3">
            <a:extLst>
              <a:ext uri="{FF2B5EF4-FFF2-40B4-BE49-F238E27FC236}">
                <a16:creationId xmlns:a16="http://schemas.microsoft.com/office/drawing/2014/main" id="{6484270A-05AC-4490-B0CF-789C2CF77F17}"/>
              </a:ext>
            </a:extLst>
          </p:cNvPr>
          <p:cNvSpPr/>
          <p:nvPr/>
        </p:nvSpPr>
        <p:spPr>
          <a:xfrm>
            <a:off x="7975117" y="4833139"/>
            <a:ext cx="1168883" cy="245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solidFill>
                  <a:schemeClr val="tx1"/>
                </a:solidFill>
              </a:rPr>
              <a:t>						</a:t>
            </a:r>
            <a:r>
              <a:rPr lang="en-US" dirty="0">
                <a:solidFill>
                  <a:schemeClr val="accent1"/>
                </a:solidFill>
              </a:rPr>
              <a:t>	28/04/2021</a:t>
            </a:r>
            <a:r>
              <a:rPr lang="en-US" dirty="0">
                <a:solidFill>
                  <a:schemeClr val="tx1"/>
                </a:solidFill>
              </a:rPr>
              <a:t>							</a:t>
            </a:r>
            <a:endParaRPr lang="en-US" sz="12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 y="4833139"/>
            <a:ext cx="1487187" cy="310361"/>
          </a:xfrm>
          <a:prstGeom prst="rect">
            <a:avLst/>
          </a:prstGeom>
        </p:spPr>
      </p:pic>
      <p:pic>
        <p:nvPicPr>
          <p:cNvPr id="8" name="Picture 7">
            <a:extLst>
              <a:ext uri="{FF2B5EF4-FFF2-40B4-BE49-F238E27FC236}">
                <a16:creationId xmlns:a16="http://schemas.microsoft.com/office/drawing/2014/main" id="{980FC8FF-7D6F-4105-BD20-E939B5DE1F2B}"/>
              </a:ext>
            </a:extLst>
          </p:cNvPr>
          <p:cNvPicPr>
            <a:picLocks noChangeAspect="1"/>
          </p:cNvPicPr>
          <p:nvPr/>
        </p:nvPicPr>
        <p:blipFill>
          <a:blip r:embed="rId3"/>
          <a:stretch>
            <a:fillRect/>
          </a:stretch>
        </p:blipFill>
        <p:spPr>
          <a:xfrm>
            <a:off x="1383782" y="873309"/>
            <a:ext cx="4368431" cy="3669052"/>
          </a:xfrm>
          <a:prstGeom prst="rect">
            <a:avLst/>
          </a:prstGeom>
        </p:spPr>
      </p:pic>
    </p:spTree>
    <p:extLst>
      <p:ext uri="{BB962C8B-B14F-4D97-AF65-F5344CB8AC3E}">
        <p14:creationId xmlns:p14="http://schemas.microsoft.com/office/powerpoint/2010/main" val="599211411"/>
      </p:ext>
    </p:extLst>
  </p:cSld>
  <p:clrMapOvr>
    <a:masterClrMapping/>
  </p:clrMapOvr>
</p:sld>
</file>

<file path=ppt/theme/theme1.xml><?xml version="1.0" encoding="utf-8"?>
<a:theme xmlns:a="http://schemas.openxmlformats.org/drawingml/2006/main" name="Fitness App Pitch Deck by Slidesgo">
  <a:themeElements>
    <a:clrScheme name="Simple Light">
      <a:dk1>
        <a:srgbClr val="000000"/>
      </a:dk1>
      <a:lt1>
        <a:srgbClr val="FFFFFF"/>
      </a:lt1>
      <a:dk2>
        <a:srgbClr val="595959"/>
      </a:dk2>
      <a:lt2>
        <a:srgbClr val="EFEFEF"/>
      </a:lt2>
      <a:accent1>
        <a:srgbClr val="F7855B"/>
      </a:accent1>
      <a:accent2>
        <a:srgbClr val="363639"/>
      </a:accent2>
      <a:accent3>
        <a:srgbClr val="FBC2AD"/>
      </a:accent3>
      <a:accent4>
        <a:srgbClr val="FB6704"/>
      </a:accent4>
      <a:accent5>
        <a:srgbClr val="FCE5CD"/>
      </a:accent5>
      <a:accent6>
        <a:srgbClr val="CCCCCC"/>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B8A16A-BC67-41E5-BBA1-8C22B70DA15B}"/>
</file>

<file path=customXml/itemProps2.xml><?xml version="1.0" encoding="utf-8"?>
<ds:datastoreItem xmlns:ds="http://schemas.openxmlformats.org/officeDocument/2006/customXml" ds:itemID="{7AEA3DA8-FCCA-43B3-BC5B-13E16B971F99}"/>
</file>

<file path=customXml/itemProps3.xml><?xml version="1.0" encoding="utf-8"?>
<ds:datastoreItem xmlns:ds="http://schemas.openxmlformats.org/officeDocument/2006/customXml" ds:itemID="{B17BF83B-9AFF-4C9D-B1BF-DCBB754A40F5}"/>
</file>

<file path=docProps/app.xml><?xml version="1.0" encoding="utf-8"?>
<Properties xmlns="http://schemas.openxmlformats.org/officeDocument/2006/extended-properties" xmlns:vt="http://schemas.openxmlformats.org/officeDocument/2006/docPropsVTypes">
  <TotalTime>1429</TotalTime>
  <Words>1411</Words>
  <Application>Microsoft Office PowerPoint</Application>
  <PresentationFormat>On-screen Show (16:9)</PresentationFormat>
  <Paragraphs>341</Paragraphs>
  <Slides>60</Slides>
  <Notes>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arial</vt:lpstr>
      <vt:lpstr>arial</vt:lpstr>
      <vt:lpstr>Anton</vt:lpstr>
      <vt:lpstr>Wingdings</vt:lpstr>
      <vt:lpstr>Cambria</vt:lpstr>
      <vt:lpstr>Times New Roman</vt:lpstr>
      <vt:lpstr>Lora</vt:lpstr>
      <vt:lpstr>Arial Rounded MT Bold</vt:lpstr>
      <vt:lpstr>DM Sans</vt:lpstr>
      <vt:lpstr>Roboto</vt:lpstr>
      <vt:lpstr>Latha</vt:lpstr>
      <vt:lpstr>Calibri Light</vt:lpstr>
      <vt:lpstr>Calibri</vt:lpstr>
      <vt:lpstr>Courier New</vt:lpstr>
      <vt:lpstr>ActaBook</vt:lpstr>
      <vt:lpstr>Fitness App Pitch Deck by Slidesgo</vt:lpstr>
      <vt:lpstr> </vt:lpstr>
      <vt:lpstr>Overall Project Description </vt:lpstr>
      <vt:lpstr>System Overall Diagram</vt:lpstr>
      <vt:lpstr>B.Sc (Hons) in IT</vt:lpstr>
      <vt:lpstr>Research Questions</vt:lpstr>
      <vt:lpstr>Objectives</vt:lpstr>
      <vt:lpstr>PowerPoint Presentation</vt:lpstr>
      <vt:lpstr>Testing and Results</vt:lpstr>
      <vt:lpstr>Testing and Results cont..</vt:lpstr>
      <vt:lpstr>B.Sc (Hons) in IT </vt:lpstr>
      <vt:lpstr>PowerPoint Presentation</vt:lpstr>
      <vt:lpstr>PowerPoint Presentation</vt:lpstr>
      <vt:lpstr>PowerPoint Presentation</vt:lpstr>
      <vt:lpstr>PowerPoint Presentation</vt:lpstr>
      <vt:lpstr>PowerPoint Presentation</vt:lpstr>
      <vt:lpstr>PowerPoint Presentation</vt:lpstr>
      <vt:lpstr>Main Objective  </vt:lpstr>
      <vt:lpstr>Models used </vt:lpstr>
      <vt:lpstr>PowerPoint Presentation</vt:lpstr>
      <vt:lpstr>Data used for analysis:</vt:lpstr>
      <vt:lpstr>Over View</vt:lpstr>
      <vt:lpstr>Results</vt:lpstr>
      <vt:lpstr>90 days forecasting is presented to mobile solution  using Django server at last</vt:lpstr>
      <vt:lpstr>PowerPoint Presentation</vt:lpstr>
      <vt:lpstr>B.Sc (Hons) in IT</vt:lpstr>
      <vt:lpstr>Research Questions</vt:lpstr>
      <vt:lpstr>Research Gap</vt:lpstr>
      <vt:lpstr>Objectives and sub Objectives</vt:lpstr>
      <vt:lpstr>Methodology</vt:lpstr>
      <vt:lpstr>Data collection</vt:lpstr>
      <vt:lpstr>PowerPoint Presentation</vt:lpstr>
      <vt:lpstr>PowerPoint Presentation</vt:lpstr>
      <vt:lpstr>Diseases Images Collection</vt:lpstr>
      <vt:lpstr>Key Pillars and Technologies</vt:lpstr>
      <vt:lpstr>Research Questions</vt:lpstr>
      <vt:lpstr>  Achievements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Achievements and Individual Progress</vt:lpstr>
      <vt:lpstr>PowerPoint Presentation</vt:lpstr>
      <vt:lpstr>B.Sc (Hons) in IT</vt:lpstr>
      <vt:lpstr>Research Questions</vt:lpstr>
      <vt:lpstr>Research Gap</vt:lpstr>
      <vt:lpstr>Objectives</vt:lpstr>
      <vt:lpstr>PowerPoint Presentation</vt:lpstr>
      <vt:lpstr>PowerPoint Presentation</vt:lpstr>
      <vt:lpstr>Data collection</vt:lpstr>
      <vt:lpstr>Data collection</vt:lpstr>
      <vt:lpstr>Testing and Results</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platform Farmers</dc:title>
  <dc:creator>USER</dc:creator>
  <cp:lastModifiedBy>Keeyani Sivagnanam</cp:lastModifiedBy>
  <cp:revision>101</cp:revision>
  <dcterms:modified xsi:type="dcterms:W3CDTF">2021-10-15T02:52:37Z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